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14"/>
  </p:notesMasterIdLst>
  <p:sldIdLst>
    <p:sldId id="256" r:id="rId2"/>
    <p:sldId id="257" r:id="rId3"/>
    <p:sldId id="267" r:id="rId4"/>
    <p:sldId id="260" r:id="rId5"/>
    <p:sldId id="259" r:id="rId6"/>
    <p:sldId id="268" r:id="rId7"/>
    <p:sldId id="264" r:id="rId8"/>
    <p:sldId id="261" r:id="rId9"/>
    <p:sldId id="262" r:id="rId10"/>
    <p:sldId id="263" r:id="rId11"/>
    <p:sldId id="266" r:id="rId12"/>
    <p:sldId id="265" r:id="rId13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000" autoAdjust="0"/>
  </p:normalViewPr>
  <p:slideViewPr>
    <p:cSldViewPr snapToGrid="0" snapToObjects="1">
      <p:cViewPr varScale="1">
        <p:scale>
          <a:sx n="37" d="100"/>
          <a:sy n="37" d="100"/>
        </p:scale>
        <p:origin x="101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9E034A-16FE-4759-BD7C-0BD670EBA12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DD39C2-FC5F-4B45-97E2-429FE00BE0C8}">
      <dgm:prSet phldrT="[Text]"/>
      <dgm:spPr/>
      <dgm:t>
        <a:bodyPr/>
        <a:lstStyle/>
        <a:p>
          <a:r>
            <a:rPr lang="en-US" dirty="0" err="1"/>
            <a:t>Entidad</a:t>
          </a:r>
          <a:r>
            <a:rPr lang="en-US" dirty="0"/>
            <a:t> </a:t>
          </a:r>
          <a:r>
            <a:rPr lang="en-US" dirty="0" err="1"/>
            <a:t>abriendo</a:t>
          </a:r>
          <a:r>
            <a:rPr lang="en-US" dirty="0"/>
            <a:t> la </a:t>
          </a:r>
          <a:r>
            <a:rPr lang="en-US" dirty="0" err="1"/>
            <a:t>cuenta</a:t>
          </a:r>
          <a:endParaRPr lang="en-US" dirty="0"/>
        </a:p>
      </dgm:t>
    </dgm:pt>
    <dgm:pt modelId="{BDA89303-A29B-4D10-ABB2-817996BC7923}" type="parTrans" cxnId="{1D78399D-AC2B-47BF-8EEE-1895BBADFDF5}">
      <dgm:prSet/>
      <dgm:spPr/>
      <dgm:t>
        <a:bodyPr/>
        <a:lstStyle/>
        <a:p>
          <a:endParaRPr lang="en-US"/>
        </a:p>
      </dgm:t>
    </dgm:pt>
    <dgm:pt modelId="{731C24ED-4BA1-4657-98D9-FB19C9DCB149}" type="sibTrans" cxnId="{1D78399D-AC2B-47BF-8EEE-1895BBADFDF5}">
      <dgm:prSet/>
      <dgm:spPr/>
      <dgm:t>
        <a:bodyPr/>
        <a:lstStyle/>
        <a:p>
          <a:endParaRPr lang="en-US"/>
        </a:p>
      </dgm:t>
    </dgm:pt>
    <dgm:pt modelId="{0D47C280-5078-490B-9AB9-1E0BD4338B52}">
      <dgm:prSet phldrT="[Text]"/>
      <dgm:spPr/>
      <dgm:t>
        <a:bodyPr/>
        <a:lstStyle/>
        <a:p>
          <a:r>
            <a:rPr lang="en-US" dirty="0" err="1"/>
            <a:t>Compañia</a:t>
          </a:r>
          <a:r>
            <a:rPr lang="en-US" dirty="0"/>
            <a:t> A 50% (</a:t>
          </a:r>
          <a:r>
            <a:rPr lang="en-US" dirty="0" err="1"/>
            <a:t>Obetener</a:t>
          </a:r>
          <a:r>
            <a:rPr lang="en-US" dirty="0"/>
            <a:t> </a:t>
          </a:r>
          <a:r>
            <a:rPr lang="en-US" dirty="0" err="1"/>
            <a:t>estatutos</a:t>
          </a:r>
          <a:r>
            <a:rPr lang="en-US" dirty="0"/>
            <a:t>) </a:t>
          </a:r>
        </a:p>
      </dgm:t>
    </dgm:pt>
    <dgm:pt modelId="{2C3AA0BC-D3C2-4944-8B85-E949C2A05876}" type="parTrans" cxnId="{045F14B2-9BDB-4EA5-8CAB-AB62346CF4F4}">
      <dgm:prSet/>
      <dgm:spPr/>
      <dgm:t>
        <a:bodyPr/>
        <a:lstStyle/>
        <a:p>
          <a:endParaRPr lang="en-US"/>
        </a:p>
      </dgm:t>
    </dgm:pt>
    <dgm:pt modelId="{607ECB63-1BA9-44F9-8918-48F33EE789E0}" type="sibTrans" cxnId="{045F14B2-9BDB-4EA5-8CAB-AB62346CF4F4}">
      <dgm:prSet/>
      <dgm:spPr/>
      <dgm:t>
        <a:bodyPr/>
        <a:lstStyle/>
        <a:p>
          <a:endParaRPr lang="en-US"/>
        </a:p>
      </dgm:t>
    </dgm:pt>
    <dgm:pt modelId="{A62BFED6-454C-4D65-80E6-E716296C8A82}">
      <dgm:prSet phldrT="[Text]"/>
      <dgm:spPr/>
      <dgm:t>
        <a:bodyPr/>
        <a:lstStyle/>
        <a:p>
          <a:r>
            <a:rPr lang="en-US" dirty="0"/>
            <a:t>SAM  50% (</a:t>
          </a:r>
          <a:r>
            <a:rPr lang="en-US" dirty="0" err="1"/>
            <a:t>Tiene</a:t>
          </a:r>
          <a:r>
            <a:rPr lang="en-US" dirty="0"/>
            <a:t> un 25% de la </a:t>
          </a:r>
          <a:r>
            <a:rPr lang="en-US" dirty="0" err="1"/>
            <a:t>entidad</a:t>
          </a:r>
          <a:r>
            <a:rPr lang="en-US" dirty="0"/>
            <a:t> </a:t>
          </a:r>
          <a:r>
            <a:rPr lang="en-US" dirty="0" err="1"/>
            <a:t>abriendo</a:t>
          </a:r>
          <a:r>
            <a:rPr lang="en-US" dirty="0"/>
            <a:t> la </a:t>
          </a:r>
          <a:r>
            <a:rPr lang="en-US" dirty="0" err="1"/>
            <a:t>cuenta</a:t>
          </a:r>
          <a:r>
            <a:rPr lang="en-US" dirty="0"/>
            <a:t>) </a:t>
          </a:r>
        </a:p>
      </dgm:t>
    </dgm:pt>
    <dgm:pt modelId="{F40E4DAD-3262-494A-8FD3-4A285940F54E}" type="parTrans" cxnId="{66EA9EA9-923F-41C2-8D4A-DAF037A8D667}">
      <dgm:prSet/>
      <dgm:spPr/>
      <dgm:t>
        <a:bodyPr/>
        <a:lstStyle/>
        <a:p>
          <a:endParaRPr lang="en-US"/>
        </a:p>
      </dgm:t>
    </dgm:pt>
    <dgm:pt modelId="{867A5F97-D73B-4A29-AB7B-12DD25B2ECAF}" type="sibTrans" cxnId="{66EA9EA9-923F-41C2-8D4A-DAF037A8D667}">
      <dgm:prSet/>
      <dgm:spPr/>
      <dgm:t>
        <a:bodyPr/>
        <a:lstStyle/>
        <a:p>
          <a:endParaRPr lang="en-US"/>
        </a:p>
      </dgm:t>
    </dgm:pt>
    <dgm:pt modelId="{A0F5E55D-A3D0-40F6-941E-BE7B85CB6278}">
      <dgm:prSet phldrT="[Text]"/>
      <dgm:spPr/>
      <dgm:t>
        <a:bodyPr/>
        <a:lstStyle/>
        <a:p>
          <a:r>
            <a:rPr lang="en-US" dirty="0"/>
            <a:t>Anna    50% (</a:t>
          </a:r>
          <a:r>
            <a:rPr lang="en-US" dirty="0" err="1"/>
            <a:t>Tiene</a:t>
          </a:r>
          <a:r>
            <a:rPr lang="en-US" dirty="0"/>
            <a:t> un 25% de la </a:t>
          </a:r>
          <a:r>
            <a:rPr lang="en-US" dirty="0" err="1"/>
            <a:t>entidad</a:t>
          </a:r>
          <a:r>
            <a:rPr lang="en-US" dirty="0"/>
            <a:t> </a:t>
          </a:r>
          <a:r>
            <a:rPr lang="en-US" dirty="0" err="1"/>
            <a:t>abriendo</a:t>
          </a:r>
          <a:r>
            <a:rPr lang="en-US" dirty="0"/>
            <a:t> la </a:t>
          </a:r>
          <a:r>
            <a:rPr lang="en-US" dirty="0" err="1"/>
            <a:t>cuenta</a:t>
          </a:r>
          <a:r>
            <a:rPr lang="en-US" dirty="0"/>
            <a:t>)</a:t>
          </a:r>
        </a:p>
      </dgm:t>
    </dgm:pt>
    <dgm:pt modelId="{150C30FA-2A5D-4450-93FB-A3202EB27E19}" type="parTrans" cxnId="{32A36F13-F21B-46DA-8695-5D3B2A04735A}">
      <dgm:prSet/>
      <dgm:spPr/>
      <dgm:t>
        <a:bodyPr/>
        <a:lstStyle/>
        <a:p>
          <a:endParaRPr lang="en-US"/>
        </a:p>
      </dgm:t>
    </dgm:pt>
    <dgm:pt modelId="{3A19B1D9-E2D4-4A1F-9B68-23E4973FFD5E}" type="sibTrans" cxnId="{32A36F13-F21B-46DA-8695-5D3B2A04735A}">
      <dgm:prSet/>
      <dgm:spPr/>
      <dgm:t>
        <a:bodyPr/>
        <a:lstStyle/>
        <a:p>
          <a:endParaRPr lang="en-US"/>
        </a:p>
      </dgm:t>
    </dgm:pt>
    <dgm:pt modelId="{BA94CDD2-80CD-462B-AAE5-0324B6DFBCC4}">
      <dgm:prSet phldrT="[Text]"/>
      <dgm:spPr/>
      <dgm:t>
        <a:bodyPr/>
        <a:lstStyle/>
        <a:p>
          <a:r>
            <a:rPr lang="en-US" dirty="0" err="1"/>
            <a:t>Compañia</a:t>
          </a:r>
          <a:r>
            <a:rPr lang="en-US" dirty="0"/>
            <a:t> B 50% (</a:t>
          </a:r>
          <a:r>
            <a:rPr lang="en-US" dirty="0" err="1"/>
            <a:t>Obetener</a:t>
          </a:r>
          <a:r>
            <a:rPr lang="en-US" dirty="0"/>
            <a:t> </a:t>
          </a:r>
          <a:r>
            <a:rPr lang="en-US" dirty="0" err="1"/>
            <a:t>estatutos</a:t>
          </a:r>
          <a:r>
            <a:rPr lang="en-US" dirty="0"/>
            <a:t>) </a:t>
          </a:r>
        </a:p>
      </dgm:t>
    </dgm:pt>
    <dgm:pt modelId="{72FA0D12-4663-4D49-B8A1-1FE053FB5447}" type="parTrans" cxnId="{D32608D9-D3DC-446C-8A09-5BD36D960659}">
      <dgm:prSet/>
      <dgm:spPr/>
      <dgm:t>
        <a:bodyPr/>
        <a:lstStyle/>
        <a:p>
          <a:endParaRPr lang="en-US"/>
        </a:p>
      </dgm:t>
    </dgm:pt>
    <dgm:pt modelId="{516F7E53-97E2-438B-942A-89047687F80C}" type="sibTrans" cxnId="{D32608D9-D3DC-446C-8A09-5BD36D960659}">
      <dgm:prSet/>
      <dgm:spPr/>
      <dgm:t>
        <a:bodyPr/>
        <a:lstStyle/>
        <a:p>
          <a:endParaRPr lang="en-US"/>
        </a:p>
      </dgm:t>
    </dgm:pt>
    <dgm:pt modelId="{64AA7E31-3E6D-4D7C-8614-6C2315311C27}">
      <dgm:prSet phldrT="[Text]"/>
      <dgm:spPr/>
      <dgm:t>
        <a:bodyPr/>
        <a:lstStyle/>
        <a:p>
          <a:r>
            <a:rPr lang="en-US" dirty="0"/>
            <a:t>John 100% (</a:t>
          </a:r>
          <a:r>
            <a:rPr lang="en-US" dirty="0" err="1"/>
            <a:t>Tiene</a:t>
          </a:r>
          <a:r>
            <a:rPr lang="en-US" dirty="0"/>
            <a:t> un 50% de la </a:t>
          </a:r>
          <a:r>
            <a:rPr lang="en-US" dirty="0" err="1"/>
            <a:t>entidad</a:t>
          </a:r>
          <a:r>
            <a:rPr lang="en-US" dirty="0"/>
            <a:t> </a:t>
          </a:r>
          <a:r>
            <a:rPr lang="en-US" dirty="0" err="1"/>
            <a:t>abriendo</a:t>
          </a:r>
          <a:r>
            <a:rPr lang="en-US" dirty="0"/>
            <a:t> la </a:t>
          </a:r>
          <a:r>
            <a:rPr lang="en-US" dirty="0" err="1"/>
            <a:t>cuenta</a:t>
          </a:r>
          <a:r>
            <a:rPr lang="en-US" dirty="0"/>
            <a:t>)</a:t>
          </a:r>
        </a:p>
      </dgm:t>
    </dgm:pt>
    <dgm:pt modelId="{4AA6F582-A718-4C07-9D75-49F5A3300D44}" type="parTrans" cxnId="{ED154A56-FDFA-4F5E-929E-FE430C007C9C}">
      <dgm:prSet/>
      <dgm:spPr/>
      <dgm:t>
        <a:bodyPr/>
        <a:lstStyle/>
        <a:p>
          <a:endParaRPr lang="en-US"/>
        </a:p>
      </dgm:t>
    </dgm:pt>
    <dgm:pt modelId="{6163121B-2F62-4CB3-82D7-2BEEE2189F27}" type="sibTrans" cxnId="{ED154A56-FDFA-4F5E-929E-FE430C007C9C}">
      <dgm:prSet/>
      <dgm:spPr/>
      <dgm:t>
        <a:bodyPr/>
        <a:lstStyle/>
        <a:p>
          <a:endParaRPr lang="en-US"/>
        </a:p>
      </dgm:t>
    </dgm:pt>
    <dgm:pt modelId="{85210ABA-5825-4C30-82DB-903C22DCBD0B}" type="pres">
      <dgm:prSet presAssocID="{F29E034A-16FE-4759-BD7C-0BD670EBA1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A1650F-0ABA-49E7-8EA7-5DF6264DB340}" type="pres">
      <dgm:prSet presAssocID="{E8DD39C2-FC5F-4B45-97E2-429FE00BE0C8}" presName="hierRoot1" presStyleCnt="0"/>
      <dgm:spPr/>
    </dgm:pt>
    <dgm:pt modelId="{41A56EA5-821D-4614-ABB7-8A8AC5563BDE}" type="pres">
      <dgm:prSet presAssocID="{E8DD39C2-FC5F-4B45-97E2-429FE00BE0C8}" presName="composite" presStyleCnt="0"/>
      <dgm:spPr/>
    </dgm:pt>
    <dgm:pt modelId="{94C03F20-AACA-4AA0-B802-4ED05469FD7F}" type="pres">
      <dgm:prSet presAssocID="{E8DD39C2-FC5F-4B45-97E2-429FE00BE0C8}" presName="background" presStyleLbl="node0" presStyleIdx="0" presStyleCnt="1"/>
      <dgm:spPr/>
    </dgm:pt>
    <dgm:pt modelId="{90772C5D-C8B0-41E7-81DE-EA1FD7FF0BDD}" type="pres">
      <dgm:prSet presAssocID="{E8DD39C2-FC5F-4B45-97E2-429FE00BE0C8}" presName="text" presStyleLbl="fgAcc0" presStyleIdx="0" presStyleCnt="1">
        <dgm:presLayoutVars>
          <dgm:chPref val="3"/>
        </dgm:presLayoutVars>
      </dgm:prSet>
      <dgm:spPr/>
    </dgm:pt>
    <dgm:pt modelId="{A6978EA7-020F-4499-BDED-CEEF33B30E86}" type="pres">
      <dgm:prSet presAssocID="{E8DD39C2-FC5F-4B45-97E2-429FE00BE0C8}" presName="hierChild2" presStyleCnt="0"/>
      <dgm:spPr/>
    </dgm:pt>
    <dgm:pt modelId="{419420C9-59FF-45D8-B00D-3F6C3527E857}" type="pres">
      <dgm:prSet presAssocID="{2C3AA0BC-D3C2-4944-8B85-E949C2A05876}" presName="Name10" presStyleLbl="parChTrans1D2" presStyleIdx="0" presStyleCnt="2"/>
      <dgm:spPr/>
    </dgm:pt>
    <dgm:pt modelId="{8B628659-EF06-4F17-BAE8-EB1058918D3E}" type="pres">
      <dgm:prSet presAssocID="{0D47C280-5078-490B-9AB9-1E0BD4338B52}" presName="hierRoot2" presStyleCnt="0"/>
      <dgm:spPr/>
    </dgm:pt>
    <dgm:pt modelId="{3B648E4C-0610-4365-BF48-2D6EC595F0DC}" type="pres">
      <dgm:prSet presAssocID="{0D47C280-5078-490B-9AB9-1E0BD4338B52}" presName="composite2" presStyleCnt="0"/>
      <dgm:spPr/>
    </dgm:pt>
    <dgm:pt modelId="{50F5DA21-96E7-4708-AFE9-83A6F7E48702}" type="pres">
      <dgm:prSet presAssocID="{0D47C280-5078-490B-9AB9-1E0BD4338B52}" presName="background2" presStyleLbl="node2" presStyleIdx="0" presStyleCnt="2"/>
      <dgm:spPr/>
    </dgm:pt>
    <dgm:pt modelId="{DB3C49F0-239B-4511-BC6E-C416D69BDD0D}" type="pres">
      <dgm:prSet presAssocID="{0D47C280-5078-490B-9AB9-1E0BD4338B52}" presName="text2" presStyleLbl="fgAcc2" presStyleIdx="0" presStyleCnt="2">
        <dgm:presLayoutVars>
          <dgm:chPref val="3"/>
        </dgm:presLayoutVars>
      </dgm:prSet>
      <dgm:spPr/>
    </dgm:pt>
    <dgm:pt modelId="{DF38F3C7-3416-47DF-8F69-1100107516F5}" type="pres">
      <dgm:prSet presAssocID="{0D47C280-5078-490B-9AB9-1E0BD4338B52}" presName="hierChild3" presStyleCnt="0"/>
      <dgm:spPr/>
    </dgm:pt>
    <dgm:pt modelId="{C68D48DC-FE9F-4263-A1B3-777719E19B31}" type="pres">
      <dgm:prSet presAssocID="{F40E4DAD-3262-494A-8FD3-4A285940F54E}" presName="Name17" presStyleLbl="parChTrans1D3" presStyleIdx="0" presStyleCnt="3"/>
      <dgm:spPr/>
    </dgm:pt>
    <dgm:pt modelId="{037D4A29-1250-436C-972C-C48E66B71690}" type="pres">
      <dgm:prSet presAssocID="{A62BFED6-454C-4D65-80E6-E716296C8A82}" presName="hierRoot3" presStyleCnt="0"/>
      <dgm:spPr/>
    </dgm:pt>
    <dgm:pt modelId="{B02F747C-E608-4F37-BD3E-B2021A518B98}" type="pres">
      <dgm:prSet presAssocID="{A62BFED6-454C-4D65-80E6-E716296C8A82}" presName="composite3" presStyleCnt="0"/>
      <dgm:spPr/>
    </dgm:pt>
    <dgm:pt modelId="{AFC2B6A0-0EF3-483F-850C-967484D187C0}" type="pres">
      <dgm:prSet presAssocID="{A62BFED6-454C-4D65-80E6-E716296C8A82}" presName="background3" presStyleLbl="node3" presStyleIdx="0" presStyleCnt="3"/>
      <dgm:spPr/>
    </dgm:pt>
    <dgm:pt modelId="{8FA0CF1B-9E5B-4A86-8E9D-7C2789C16F28}" type="pres">
      <dgm:prSet presAssocID="{A62BFED6-454C-4D65-80E6-E716296C8A82}" presName="text3" presStyleLbl="fgAcc3" presStyleIdx="0" presStyleCnt="3">
        <dgm:presLayoutVars>
          <dgm:chPref val="3"/>
        </dgm:presLayoutVars>
      </dgm:prSet>
      <dgm:spPr/>
    </dgm:pt>
    <dgm:pt modelId="{C031CE90-77BD-4A50-A933-C8B8A06D8BCF}" type="pres">
      <dgm:prSet presAssocID="{A62BFED6-454C-4D65-80E6-E716296C8A82}" presName="hierChild4" presStyleCnt="0"/>
      <dgm:spPr/>
    </dgm:pt>
    <dgm:pt modelId="{E6917CF5-9407-45CB-BCD3-57993C69CE5E}" type="pres">
      <dgm:prSet presAssocID="{150C30FA-2A5D-4450-93FB-A3202EB27E19}" presName="Name17" presStyleLbl="parChTrans1D3" presStyleIdx="1" presStyleCnt="3"/>
      <dgm:spPr/>
    </dgm:pt>
    <dgm:pt modelId="{8714F79B-18F6-45DA-840A-9B22FCED73E3}" type="pres">
      <dgm:prSet presAssocID="{A0F5E55D-A3D0-40F6-941E-BE7B85CB6278}" presName="hierRoot3" presStyleCnt="0"/>
      <dgm:spPr/>
    </dgm:pt>
    <dgm:pt modelId="{F151E2CC-4B95-4B03-B16B-F5BD0FCEE07F}" type="pres">
      <dgm:prSet presAssocID="{A0F5E55D-A3D0-40F6-941E-BE7B85CB6278}" presName="composite3" presStyleCnt="0"/>
      <dgm:spPr/>
    </dgm:pt>
    <dgm:pt modelId="{364DDC5A-833D-4D8F-8122-4E611213DB18}" type="pres">
      <dgm:prSet presAssocID="{A0F5E55D-A3D0-40F6-941E-BE7B85CB6278}" presName="background3" presStyleLbl="node3" presStyleIdx="1" presStyleCnt="3"/>
      <dgm:spPr/>
    </dgm:pt>
    <dgm:pt modelId="{8DD2F096-D2F7-4B18-B60E-6DB4EB5C2883}" type="pres">
      <dgm:prSet presAssocID="{A0F5E55D-A3D0-40F6-941E-BE7B85CB6278}" presName="text3" presStyleLbl="fgAcc3" presStyleIdx="1" presStyleCnt="3">
        <dgm:presLayoutVars>
          <dgm:chPref val="3"/>
        </dgm:presLayoutVars>
      </dgm:prSet>
      <dgm:spPr/>
    </dgm:pt>
    <dgm:pt modelId="{CB2A50CB-163F-4947-95AC-637E45844DB1}" type="pres">
      <dgm:prSet presAssocID="{A0F5E55D-A3D0-40F6-941E-BE7B85CB6278}" presName="hierChild4" presStyleCnt="0"/>
      <dgm:spPr/>
    </dgm:pt>
    <dgm:pt modelId="{5CA02F68-4F35-46E0-9924-B3DE689DBDC6}" type="pres">
      <dgm:prSet presAssocID="{72FA0D12-4663-4D49-B8A1-1FE053FB5447}" presName="Name10" presStyleLbl="parChTrans1D2" presStyleIdx="1" presStyleCnt="2"/>
      <dgm:spPr/>
    </dgm:pt>
    <dgm:pt modelId="{1BD3A9F4-83F6-47F3-AE3D-97DD1E0C7668}" type="pres">
      <dgm:prSet presAssocID="{BA94CDD2-80CD-462B-AAE5-0324B6DFBCC4}" presName="hierRoot2" presStyleCnt="0"/>
      <dgm:spPr/>
    </dgm:pt>
    <dgm:pt modelId="{ED93D707-6C89-49DA-A5FB-676B4F22F9B7}" type="pres">
      <dgm:prSet presAssocID="{BA94CDD2-80CD-462B-AAE5-0324B6DFBCC4}" presName="composite2" presStyleCnt="0"/>
      <dgm:spPr/>
    </dgm:pt>
    <dgm:pt modelId="{300A3941-BC86-48E9-80A3-25BEDD8C2547}" type="pres">
      <dgm:prSet presAssocID="{BA94CDD2-80CD-462B-AAE5-0324B6DFBCC4}" presName="background2" presStyleLbl="node2" presStyleIdx="1" presStyleCnt="2"/>
      <dgm:spPr/>
    </dgm:pt>
    <dgm:pt modelId="{56C18140-4BFB-45A4-9E0D-D77D652BAB16}" type="pres">
      <dgm:prSet presAssocID="{BA94CDD2-80CD-462B-AAE5-0324B6DFBCC4}" presName="text2" presStyleLbl="fgAcc2" presStyleIdx="1" presStyleCnt="2">
        <dgm:presLayoutVars>
          <dgm:chPref val="3"/>
        </dgm:presLayoutVars>
      </dgm:prSet>
      <dgm:spPr/>
    </dgm:pt>
    <dgm:pt modelId="{160044D7-24AF-4327-8B0F-D33194DBF02B}" type="pres">
      <dgm:prSet presAssocID="{BA94CDD2-80CD-462B-AAE5-0324B6DFBCC4}" presName="hierChild3" presStyleCnt="0"/>
      <dgm:spPr/>
    </dgm:pt>
    <dgm:pt modelId="{F3AF5571-EC94-400D-8588-6A9E2E02894F}" type="pres">
      <dgm:prSet presAssocID="{4AA6F582-A718-4C07-9D75-49F5A3300D44}" presName="Name17" presStyleLbl="parChTrans1D3" presStyleIdx="2" presStyleCnt="3"/>
      <dgm:spPr/>
    </dgm:pt>
    <dgm:pt modelId="{410B7D08-3469-4D61-A8B1-7454AD0172A4}" type="pres">
      <dgm:prSet presAssocID="{64AA7E31-3E6D-4D7C-8614-6C2315311C27}" presName="hierRoot3" presStyleCnt="0"/>
      <dgm:spPr/>
    </dgm:pt>
    <dgm:pt modelId="{D22EE453-F199-4DDE-ABE3-922AA920274D}" type="pres">
      <dgm:prSet presAssocID="{64AA7E31-3E6D-4D7C-8614-6C2315311C27}" presName="composite3" presStyleCnt="0"/>
      <dgm:spPr/>
    </dgm:pt>
    <dgm:pt modelId="{CB462FD5-2D57-4989-8852-16D354ED1191}" type="pres">
      <dgm:prSet presAssocID="{64AA7E31-3E6D-4D7C-8614-6C2315311C27}" presName="background3" presStyleLbl="node3" presStyleIdx="2" presStyleCnt="3"/>
      <dgm:spPr/>
    </dgm:pt>
    <dgm:pt modelId="{52F05C2C-345E-49AE-B93D-F801B10D1ACE}" type="pres">
      <dgm:prSet presAssocID="{64AA7E31-3E6D-4D7C-8614-6C2315311C27}" presName="text3" presStyleLbl="fgAcc3" presStyleIdx="2" presStyleCnt="3">
        <dgm:presLayoutVars>
          <dgm:chPref val="3"/>
        </dgm:presLayoutVars>
      </dgm:prSet>
      <dgm:spPr/>
    </dgm:pt>
    <dgm:pt modelId="{5CDE6212-CBC3-4B83-B58F-39611B69E21C}" type="pres">
      <dgm:prSet presAssocID="{64AA7E31-3E6D-4D7C-8614-6C2315311C27}" presName="hierChild4" presStyleCnt="0"/>
      <dgm:spPr/>
    </dgm:pt>
  </dgm:ptLst>
  <dgm:cxnLst>
    <dgm:cxn modelId="{3F0CA20E-75C5-4BC8-84C3-11B01096C4B0}" type="presOf" srcId="{F40E4DAD-3262-494A-8FD3-4A285940F54E}" destId="{C68D48DC-FE9F-4263-A1B3-777719E19B31}" srcOrd="0" destOrd="0" presId="urn:microsoft.com/office/officeart/2005/8/layout/hierarchy1"/>
    <dgm:cxn modelId="{32A36F13-F21B-46DA-8695-5D3B2A04735A}" srcId="{0D47C280-5078-490B-9AB9-1E0BD4338B52}" destId="{A0F5E55D-A3D0-40F6-941E-BE7B85CB6278}" srcOrd="1" destOrd="0" parTransId="{150C30FA-2A5D-4450-93FB-A3202EB27E19}" sibTransId="{3A19B1D9-E2D4-4A1F-9B68-23E4973FFD5E}"/>
    <dgm:cxn modelId="{97223F19-4EB4-4686-94E9-8F8EC5D6E494}" type="presOf" srcId="{64AA7E31-3E6D-4D7C-8614-6C2315311C27}" destId="{52F05C2C-345E-49AE-B93D-F801B10D1ACE}" srcOrd="0" destOrd="0" presId="urn:microsoft.com/office/officeart/2005/8/layout/hierarchy1"/>
    <dgm:cxn modelId="{A283183A-D852-43AD-9D11-DB1C72C783B8}" type="presOf" srcId="{A0F5E55D-A3D0-40F6-941E-BE7B85CB6278}" destId="{8DD2F096-D2F7-4B18-B60E-6DB4EB5C2883}" srcOrd="0" destOrd="0" presId="urn:microsoft.com/office/officeart/2005/8/layout/hierarchy1"/>
    <dgm:cxn modelId="{4FDD9672-CF8E-400F-8106-9157A16E49B2}" type="presOf" srcId="{E8DD39C2-FC5F-4B45-97E2-429FE00BE0C8}" destId="{90772C5D-C8B0-41E7-81DE-EA1FD7FF0BDD}" srcOrd="0" destOrd="0" presId="urn:microsoft.com/office/officeart/2005/8/layout/hierarchy1"/>
    <dgm:cxn modelId="{ED154A56-FDFA-4F5E-929E-FE430C007C9C}" srcId="{BA94CDD2-80CD-462B-AAE5-0324B6DFBCC4}" destId="{64AA7E31-3E6D-4D7C-8614-6C2315311C27}" srcOrd="0" destOrd="0" parTransId="{4AA6F582-A718-4C07-9D75-49F5A3300D44}" sibTransId="{6163121B-2F62-4CB3-82D7-2BEEE2189F27}"/>
    <dgm:cxn modelId="{EFFA428A-79B2-4ED2-9B81-695DC14AD94F}" type="presOf" srcId="{72FA0D12-4663-4D49-B8A1-1FE053FB5447}" destId="{5CA02F68-4F35-46E0-9924-B3DE689DBDC6}" srcOrd="0" destOrd="0" presId="urn:microsoft.com/office/officeart/2005/8/layout/hierarchy1"/>
    <dgm:cxn modelId="{3EE5F39B-7195-4C76-B097-0D681EE343AF}" type="presOf" srcId="{A62BFED6-454C-4D65-80E6-E716296C8A82}" destId="{8FA0CF1B-9E5B-4A86-8E9D-7C2789C16F28}" srcOrd="0" destOrd="0" presId="urn:microsoft.com/office/officeart/2005/8/layout/hierarchy1"/>
    <dgm:cxn modelId="{1D78399D-AC2B-47BF-8EEE-1895BBADFDF5}" srcId="{F29E034A-16FE-4759-BD7C-0BD670EBA129}" destId="{E8DD39C2-FC5F-4B45-97E2-429FE00BE0C8}" srcOrd="0" destOrd="0" parTransId="{BDA89303-A29B-4D10-ABB2-817996BC7923}" sibTransId="{731C24ED-4BA1-4657-98D9-FB19C9DCB149}"/>
    <dgm:cxn modelId="{66EA9EA9-923F-41C2-8D4A-DAF037A8D667}" srcId="{0D47C280-5078-490B-9AB9-1E0BD4338B52}" destId="{A62BFED6-454C-4D65-80E6-E716296C8A82}" srcOrd="0" destOrd="0" parTransId="{F40E4DAD-3262-494A-8FD3-4A285940F54E}" sibTransId="{867A5F97-D73B-4A29-AB7B-12DD25B2ECAF}"/>
    <dgm:cxn modelId="{045F14B2-9BDB-4EA5-8CAB-AB62346CF4F4}" srcId="{E8DD39C2-FC5F-4B45-97E2-429FE00BE0C8}" destId="{0D47C280-5078-490B-9AB9-1E0BD4338B52}" srcOrd="0" destOrd="0" parTransId="{2C3AA0BC-D3C2-4944-8B85-E949C2A05876}" sibTransId="{607ECB63-1BA9-44F9-8918-48F33EE789E0}"/>
    <dgm:cxn modelId="{B6FC5ECA-9B19-4CD8-B31A-8193833C5831}" type="presOf" srcId="{F29E034A-16FE-4759-BD7C-0BD670EBA129}" destId="{85210ABA-5825-4C30-82DB-903C22DCBD0B}" srcOrd="0" destOrd="0" presId="urn:microsoft.com/office/officeart/2005/8/layout/hierarchy1"/>
    <dgm:cxn modelId="{3B3BB5CD-8181-497B-A411-A8B7D7403B0B}" type="presOf" srcId="{0D47C280-5078-490B-9AB9-1E0BD4338B52}" destId="{DB3C49F0-239B-4511-BC6E-C416D69BDD0D}" srcOrd="0" destOrd="0" presId="urn:microsoft.com/office/officeart/2005/8/layout/hierarchy1"/>
    <dgm:cxn modelId="{E37F54D6-03B5-4F62-B7FA-C7E370AFB8DF}" type="presOf" srcId="{2C3AA0BC-D3C2-4944-8B85-E949C2A05876}" destId="{419420C9-59FF-45D8-B00D-3F6C3527E857}" srcOrd="0" destOrd="0" presId="urn:microsoft.com/office/officeart/2005/8/layout/hierarchy1"/>
    <dgm:cxn modelId="{D32608D9-D3DC-446C-8A09-5BD36D960659}" srcId="{E8DD39C2-FC5F-4B45-97E2-429FE00BE0C8}" destId="{BA94CDD2-80CD-462B-AAE5-0324B6DFBCC4}" srcOrd="1" destOrd="0" parTransId="{72FA0D12-4663-4D49-B8A1-1FE053FB5447}" sibTransId="{516F7E53-97E2-438B-942A-89047687F80C}"/>
    <dgm:cxn modelId="{2EE9DBDC-9928-43B9-ADAF-F6F043E260B8}" type="presOf" srcId="{4AA6F582-A718-4C07-9D75-49F5A3300D44}" destId="{F3AF5571-EC94-400D-8588-6A9E2E02894F}" srcOrd="0" destOrd="0" presId="urn:microsoft.com/office/officeart/2005/8/layout/hierarchy1"/>
    <dgm:cxn modelId="{2C4F8DE0-6C1F-4607-A9A5-446477B2C638}" type="presOf" srcId="{BA94CDD2-80CD-462B-AAE5-0324B6DFBCC4}" destId="{56C18140-4BFB-45A4-9E0D-D77D652BAB16}" srcOrd="0" destOrd="0" presId="urn:microsoft.com/office/officeart/2005/8/layout/hierarchy1"/>
    <dgm:cxn modelId="{62BF2FF4-E7D3-46E2-B261-56203FF5F3DF}" type="presOf" srcId="{150C30FA-2A5D-4450-93FB-A3202EB27E19}" destId="{E6917CF5-9407-45CB-BCD3-57993C69CE5E}" srcOrd="0" destOrd="0" presId="urn:microsoft.com/office/officeart/2005/8/layout/hierarchy1"/>
    <dgm:cxn modelId="{9269C12E-40D9-43E7-8286-3E8E4B5DA913}" type="presParOf" srcId="{85210ABA-5825-4C30-82DB-903C22DCBD0B}" destId="{B6A1650F-0ABA-49E7-8EA7-5DF6264DB340}" srcOrd="0" destOrd="0" presId="urn:microsoft.com/office/officeart/2005/8/layout/hierarchy1"/>
    <dgm:cxn modelId="{ED277ADD-CC70-4832-9034-4E9196D10210}" type="presParOf" srcId="{B6A1650F-0ABA-49E7-8EA7-5DF6264DB340}" destId="{41A56EA5-821D-4614-ABB7-8A8AC5563BDE}" srcOrd="0" destOrd="0" presId="urn:microsoft.com/office/officeart/2005/8/layout/hierarchy1"/>
    <dgm:cxn modelId="{A3A3529C-F74C-4C73-B0C4-8A5D803CA393}" type="presParOf" srcId="{41A56EA5-821D-4614-ABB7-8A8AC5563BDE}" destId="{94C03F20-AACA-4AA0-B802-4ED05469FD7F}" srcOrd="0" destOrd="0" presId="urn:microsoft.com/office/officeart/2005/8/layout/hierarchy1"/>
    <dgm:cxn modelId="{DE0D7030-F506-42C6-B9D0-A75165F02AD3}" type="presParOf" srcId="{41A56EA5-821D-4614-ABB7-8A8AC5563BDE}" destId="{90772C5D-C8B0-41E7-81DE-EA1FD7FF0BDD}" srcOrd="1" destOrd="0" presId="urn:microsoft.com/office/officeart/2005/8/layout/hierarchy1"/>
    <dgm:cxn modelId="{A088E96A-DDA6-4CF5-B54D-F860BE27AAD5}" type="presParOf" srcId="{B6A1650F-0ABA-49E7-8EA7-5DF6264DB340}" destId="{A6978EA7-020F-4499-BDED-CEEF33B30E86}" srcOrd="1" destOrd="0" presId="urn:microsoft.com/office/officeart/2005/8/layout/hierarchy1"/>
    <dgm:cxn modelId="{DF951732-304A-4585-B14F-7328606269B8}" type="presParOf" srcId="{A6978EA7-020F-4499-BDED-CEEF33B30E86}" destId="{419420C9-59FF-45D8-B00D-3F6C3527E857}" srcOrd="0" destOrd="0" presId="urn:microsoft.com/office/officeart/2005/8/layout/hierarchy1"/>
    <dgm:cxn modelId="{A881475E-6048-4019-B4D9-45FCD7E4F3F6}" type="presParOf" srcId="{A6978EA7-020F-4499-BDED-CEEF33B30E86}" destId="{8B628659-EF06-4F17-BAE8-EB1058918D3E}" srcOrd="1" destOrd="0" presId="urn:microsoft.com/office/officeart/2005/8/layout/hierarchy1"/>
    <dgm:cxn modelId="{5A3D1298-E887-4F25-BAE7-4202DB012924}" type="presParOf" srcId="{8B628659-EF06-4F17-BAE8-EB1058918D3E}" destId="{3B648E4C-0610-4365-BF48-2D6EC595F0DC}" srcOrd="0" destOrd="0" presId="urn:microsoft.com/office/officeart/2005/8/layout/hierarchy1"/>
    <dgm:cxn modelId="{D4F639B0-F1C1-4491-9669-9B4296EC98BC}" type="presParOf" srcId="{3B648E4C-0610-4365-BF48-2D6EC595F0DC}" destId="{50F5DA21-96E7-4708-AFE9-83A6F7E48702}" srcOrd="0" destOrd="0" presId="urn:microsoft.com/office/officeart/2005/8/layout/hierarchy1"/>
    <dgm:cxn modelId="{250CB71C-9A91-4152-9031-4C253E316F05}" type="presParOf" srcId="{3B648E4C-0610-4365-BF48-2D6EC595F0DC}" destId="{DB3C49F0-239B-4511-BC6E-C416D69BDD0D}" srcOrd="1" destOrd="0" presId="urn:microsoft.com/office/officeart/2005/8/layout/hierarchy1"/>
    <dgm:cxn modelId="{22E2E32C-0396-4973-A9B6-6A5652343284}" type="presParOf" srcId="{8B628659-EF06-4F17-BAE8-EB1058918D3E}" destId="{DF38F3C7-3416-47DF-8F69-1100107516F5}" srcOrd="1" destOrd="0" presId="urn:microsoft.com/office/officeart/2005/8/layout/hierarchy1"/>
    <dgm:cxn modelId="{DC093F0D-28CC-4B74-BD1E-ED72A418C9B2}" type="presParOf" srcId="{DF38F3C7-3416-47DF-8F69-1100107516F5}" destId="{C68D48DC-FE9F-4263-A1B3-777719E19B31}" srcOrd="0" destOrd="0" presId="urn:microsoft.com/office/officeart/2005/8/layout/hierarchy1"/>
    <dgm:cxn modelId="{C1A99160-3D3D-47D5-979C-23C80FA3E9F7}" type="presParOf" srcId="{DF38F3C7-3416-47DF-8F69-1100107516F5}" destId="{037D4A29-1250-436C-972C-C48E66B71690}" srcOrd="1" destOrd="0" presId="urn:microsoft.com/office/officeart/2005/8/layout/hierarchy1"/>
    <dgm:cxn modelId="{567AA9E6-95E9-4261-96B7-4284B270C0AA}" type="presParOf" srcId="{037D4A29-1250-436C-972C-C48E66B71690}" destId="{B02F747C-E608-4F37-BD3E-B2021A518B98}" srcOrd="0" destOrd="0" presId="urn:microsoft.com/office/officeart/2005/8/layout/hierarchy1"/>
    <dgm:cxn modelId="{AADB3017-E710-4A5B-A6D1-9EDB7E224BA3}" type="presParOf" srcId="{B02F747C-E608-4F37-BD3E-B2021A518B98}" destId="{AFC2B6A0-0EF3-483F-850C-967484D187C0}" srcOrd="0" destOrd="0" presId="urn:microsoft.com/office/officeart/2005/8/layout/hierarchy1"/>
    <dgm:cxn modelId="{579ECC24-301F-4C9C-BA8A-5EC320E154BB}" type="presParOf" srcId="{B02F747C-E608-4F37-BD3E-B2021A518B98}" destId="{8FA0CF1B-9E5B-4A86-8E9D-7C2789C16F28}" srcOrd="1" destOrd="0" presId="urn:microsoft.com/office/officeart/2005/8/layout/hierarchy1"/>
    <dgm:cxn modelId="{2A633889-6D14-4DDF-9EFF-16B6DDC00E3A}" type="presParOf" srcId="{037D4A29-1250-436C-972C-C48E66B71690}" destId="{C031CE90-77BD-4A50-A933-C8B8A06D8BCF}" srcOrd="1" destOrd="0" presId="urn:microsoft.com/office/officeart/2005/8/layout/hierarchy1"/>
    <dgm:cxn modelId="{51282E50-5F1A-4271-B527-5167B34D7EB4}" type="presParOf" srcId="{DF38F3C7-3416-47DF-8F69-1100107516F5}" destId="{E6917CF5-9407-45CB-BCD3-57993C69CE5E}" srcOrd="2" destOrd="0" presId="urn:microsoft.com/office/officeart/2005/8/layout/hierarchy1"/>
    <dgm:cxn modelId="{C55729C2-C30C-4953-A670-B8FB41DBE1C5}" type="presParOf" srcId="{DF38F3C7-3416-47DF-8F69-1100107516F5}" destId="{8714F79B-18F6-45DA-840A-9B22FCED73E3}" srcOrd="3" destOrd="0" presId="urn:microsoft.com/office/officeart/2005/8/layout/hierarchy1"/>
    <dgm:cxn modelId="{AD0A31FB-7F0E-452F-A64E-EDCF5041C7B0}" type="presParOf" srcId="{8714F79B-18F6-45DA-840A-9B22FCED73E3}" destId="{F151E2CC-4B95-4B03-B16B-F5BD0FCEE07F}" srcOrd="0" destOrd="0" presId="urn:microsoft.com/office/officeart/2005/8/layout/hierarchy1"/>
    <dgm:cxn modelId="{0F3DA4D5-1154-4B33-BDBE-DA5A2016494D}" type="presParOf" srcId="{F151E2CC-4B95-4B03-B16B-F5BD0FCEE07F}" destId="{364DDC5A-833D-4D8F-8122-4E611213DB18}" srcOrd="0" destOrd="0" presId="urn:microsoft.com/office/officeart/2005/8/layout/hierarchy1"/>
    <dgm:cxn modelId="{96890DDE-05E9-4BCC-BD7F-5F6C6E357419}" type="presParOf" srcId="{F151E2CC-4B95-4B03-B16B-F5BD0FCEE07F}" destId="{8DD2F096-D2F7-4B18-B60E-6DB4EB5C2883}" srcOrd="1" destOrd="0" presId="urn:microsoft.com/office/officeart/2005/8/layout/hierarchy1"/>
    <dgm:cxn modelId="{1223B356-B013-4DC6-B9CA-F0BB47F1DBF1}" type="presParOf" srcId="{8714F79B-18F6-45DA-840A-9B22FCED73E3}" destId="{CB2A50CB-163F-4947-95AC-637E45844DB1}" srcOrd="1" destOrd="0" presId="urn:microsoft.com/office/officeart/2005/8/layout/hierarchy1"/>
    <dgm:cxn modelId="{310DE217-EB91-440A-8E4F-597A61FDB7F2}" type="presParOf" srcId="{A6978EA7-020F-4499-BDED-CEEF33B30E86}" destId="{5CA02F68-4F35-46E0-9924-B3DE689DBDC6}" srcOrd="2" destOrd="0" presId="urn:microsoft.com/office/officeart/2005/8/layout/hierarchy1"/>
    <dgm:cxn modelId="{C92ADC92-A925-4548-A5D3-E872D1BE3E32}" type="presParOf" srcId="{A6978EA7-020F-4499-BDED-CEEF33B30E86}" destId="{1BD3A9F4-83F6-47F3-AE3D-97DD1E0C7668}" srcOrd="3" destOrd="0" presId="urn:microsoft.com/office/officeart/2005/8/layout/hierarchy1"/>
    <dgm:cxn modelId="{4B01EEB2-857F-4BB7-AB31-E0AB9416F375}" type="presParOf" srcId="{1BD3A9F4-83F6-47F3-AE3D-97DD1E0C7668}" destId="{ED93D707-6C89-49DA-A5FB-676B4F22F9B7}" srcOrd="0" destOrd="0" presId="urn:microsoft.com/office/officeart/2005/8/layout/hierarchy1"/>
    <dgm:cxn modelId="{7AAC9845-7E1B-4E9E-AA35-DAD06C8D53CF}" type="presParOf" srcId="{ED93D707-6C89-49DA-A5FB-676B4F22F9B7}" destId="{300A3941-BC86-48E9-80A3-25BEDD8C2547}" srcOrd="0" destOrd="0" presId="urn:microsoft.com/office/officeart/2005/8/layout/hierarchy1"/>
    <dgm:cxn modelId="{F1531AB5-A278-415F-9AB0-4950912814C5}" type="presParOf" srcId="{ED93D707-6C89-49DA-A5FB-676B4F22F9B7}" destId="{56C18140-4BFB-45A4-9E0D-D77D652BAB16}" srcOrd="1" destOrd="0" presId="urn:microsoft.com/office/officeart/2005/8/layout/hierarchy1"/>
    <dgm:cxn modelId="{F28991C6-59C0-483F-8ED5-A6A8C1D5D2D7}" type="presParOf" srcId="{1BD3A9F4-83F6-47F3-AE3D-97DD1E0C7668}" destId="{160044D7-24AF-4327-8B0F-D33194DBF02B}" srcOrd="1" destOrd="0" presId="urn:microsoft.com/office/officeart/2005/8/layout/hierarchy1"/>
    <dgm:cxn modelId="{07348249-AB1A-440F-95BC-6D3F34ACFC12}" type="presParOf" srcId="{160044D7-24AF-4327-8B0F-D33194DBF02B}" destId="{F3AF5571-EC94-400D-8588-6A9E2E02894F}" srcOrd="0" destOrd="0" presId="urn:microsoft.com/office/officeart/2005/8/layout/hierarchy1"/>
    <dgm:cxn modelId="{DBA00555-1838-4BCA-903B-E8AD10EA9E4B}" type="presParOf" srcId="{160044D7-24AF-4327-8B0F-D33194DBF02B}" destId="{410B7D08-3469-4D61-A8B1-7454AD0172A4}" srcOrd="1" destOrd="0" presId="urn:microsoft.com/office/officeart/2005/8/layout/hierarchy1"/>
    <dgm:cxn modelId="{7A163DEF-760B-41A8-88B9-905BF57EF02A}" type="presParOf" srcId="{410B7D08-3469-4D61-A8B1-7454AD0172A4}" destId="{D22EE453-F199-4DDE-ABE3-922AA920274D}" srcOrd="0" destOrd="0" presId="urn:microsoft.com/office/officeart/2005/8/layout/hierarchy1"/>
    <dgm:cxn modelId="{72A2EBE9-C543-466D-BFB2-ABE28F43EEB6}" type="presParOf" srcId="{D22EE453-F199-4DDE-ABE3-922AA920274D}" destId="{CB462FD5-2D57-4989-8852-16D354ED1191}" srcOrd="0" destOrd="0" presId="urn:microsoft.com/office/officeart/2005/8/layout/hierarchy1"/>
    <dgm:cxn modelId="{B2934097-27CA-42BF-BF4A-81FBD57903E2}" type="presParOf" srcId="{D22EE453-F199-4DDE-ABE3-922AA920274D}" destId="{52F05C2C-345E-49AE-B93D-F801B10D1ACE}" srcOrd="1" destOrd="0" presId="urn:microsoft.com/office/officeart/2005/8/layout/hierarchy1"/>
    <dgm:cxn modelId="{60D58D9A-384B-4195-9DD0-44B73ECF3764}" type="presParOf" srcId="{410B7D08-3469-4D61-A8B1-7454AD0172A4}" destId="{5CDE6212-CBC3-4B83-B58F-39611B69E2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F5571-EC94-400D-8588-6A9E2E02894F}">
      <dsp:nvSpPr>
        <dsp:cNvPr id="0" name=""/>
        <dsp:cNvSpPr/>
      </dsp:nvSpPr>
      <dsp:spPr>
        <a:xfrm>
          <a:off x="9793279" y="4791586"/>
          <a:ext cx="91440" cy="8916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16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02F68-4F35-46E0-9924-B3DE689DBDC6}">
      <dsp:nvSpPr>
        <dsp:cNvPr id="0" name=""/>
        <dsp:cNvSpPr/>
      </dsp:nvSpPr>
      <dsp:spPr>
        <a:xfrm>
          <a:off x="7028752" y="1953237"/>
          <a:ext cx="2810247" cy="891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09"/>
              </a:lnTo>
              <a:lnTo>
                <a:pt x="2810247" y="607609"/>
              </a:lnTo>
              <a:lnTo>
                <a:pt x="2810247" y="8916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17CF5-9407-45CB-BCD3-57993C69CE5E}">
      <dsp:nvSpPr>
        <dsp:cNvPr id="0" name=""/>
        <dsp:cNvSpPr/>
      </dsp:nvSpPr>
      <dsp:spPr>
        <a:xfrm>
          <a:off x="4218504" y="4791586"/>
          <a:ext cx="1873498" cy="891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09"/>
              </a:lnTo>
              <a:lnTo>
                <a:pt x="1873498" y="607609"/>
              </a:lnTo>
              <a:lnTo>
                <a:pt x="1873498" y="8916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D48DC-FE9F-4263-A1B3-777719E19B31}">
      <dsp:nvSpPr>
        <dsp:cNvPr id="0" name=""/>
        <dsp:cNvSpPr/>
      </dsp:nvSpPr>
      <dsp:spPr>
        <a:xfrm>
          <a:off x="2345006" y="4791586"/>
          <a:ext cx="1873498" cy="891614"/>
        </a:xfrm>
        <a:custGeom>
          <a:avLst/>
          <a:gdLst/>
          <a:ahLst/>
          <a:cxnLst/>
          <a:rect l="0" t="0" r="0" b="0"/>
          <a:pathLst>
            <a:path>
              <a:moveTo>
                <a:pt x="1873498" y="0"/>
              </a:moveTo>
              <a:lnTo>
                <a:pt x="1873498" y="607609"/>
              </a:lnTo>
              <a:lnTo>
                <a:pt x="0" y="607609"/>
              </a:lnTo>
              <a:lnTo>
                <a:pt x="0" y="8916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420C9-59FF-45D8-B00D-3F6C3527E857}">
      <dsp:nvSpPr>
        <dsp:cNvPr id="0" name=""/>
        <dsp:cNvSpPr/>
      </dsp:nvSpPr>
      <dsp:spPr>
        <a:xfrm>
          <a:off x="4218504" y="1953237"/>
          <a:ext cx="2810247" cy="891614"/>
        </a:xfrm>
        <a:custGeom>
          <a:avLst/>
          <a:gdLst/>
          <a:ahLst/>
          <a:cxnLst/>
          <a:rect l="0" t="0" r="0" b="0"/>
          <a:pathLst>
            <a:path>
              <a:moveTo>
                <a:pt x="2810247" y="0"/>
              </a:moveTo>
              <a:lnTo>
                <a:pt x="2810247" y="607609"/>
              </a:lnTo>
              <a:lnTo>
                <a:pt x="0" y="607609"/>
              </a:lnTo>
              <a:lnTo>
                <a:pt x="0" y="8916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03F20-AACA-4AA0-B802-4ED05469FD7F}">
      <dsp:nvSpPr>
        <dsp:cNvPr id="0" name=""/>
        <dsp:cNvSpPr/>
      </dsp:nvSpPr>
      <dsp:spPr>
        <a:xfrm>
          <a:off x="5495889" y="6502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72C5D-C8B0-41E7-81DE-EA1FD7FF0BDD}">
      <dsp:nvSpPr>
        <dsp:cNvPr id="0" name=""/>
        <dsp:cNvSpPr/>
      </dsp:nvSpPr>
      <dsp:spPr>
        <a:xfrm>
          <a:off x="5836525" y="330106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Entidad</a:t>
          </a:r>
          <a:r>
            <a:rPr lang="en-US" sz="2600" kern="1200" dirty="0"/>
            <a:t> </a:t>
          </a:r>
          <a:r>
            <a:rPr lang="en-US" sz="2600" kern="1200" dirty="0" err="1"/>
            <a:t>abriendo</a:t>
          </a:r>
          <a:r>
            <a:rPr lang="en-US" sz="2600" kern="1200" dirty="0"/>
            <a:t> la </a:t>
          </a:r>
          <a:r>
            <a:rPr lang="en-US" sz="2600" kern="1200" dirty="0" err="1"/>
            <a:t>cuenta</a:t>
          </a:r>
          <a:endParaRPr lang="en-US" sz="2600" kern="1200" dirty="0"/>
        </a:p>
      </dsp:txBody>
      <dsp:txXfrm>
        <a:off x="5893543" y="387124"/>
        <a:ext cx="2951688" cy="1832698"/>
      </dsp:txXfrm>
    </dsp:sp>
    <dsp:sp modelId="{50F5DA21-96E7-4708-AFE9-83A6F7E48702}">
      <dsp:nvSpPr>
        <dsp:cNvPr id="0" name=""/>
        <dsp:cNvSpPr/>
      </dsp:nvSpPr>
      <dsp:spPr>
        <a:xfrm>
          <a:off x="2685642" y="2844851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C49F0-239B-4511-BC6E-C416D69BDD0D}">
      <dsp:nvSpPr>
        <dsp:cNvPr id="0" name=""/>
        <dsp:cNvSpPr/>
      </dsp:nvSpPr>
      <dsp:spPr>
        <a:xfrm>
          <a:off x="3026278" y="3168456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Compañia</a:t>
          </a:r>
          <a:r>
            <a:rPr lang="en-US" sz="2600" kern="1200" dirty="0"/>
            <a:t> A 50% (</a:t>
          </a:r>
          <a:r>
            <a:rPr lang="en-US" sz="2600" kern="1200" dirty="0" err="1"/>
            <a:t>Obetener</a:t>
          </a:r>
          <a:r>
            <a:rPr lang="en-US" sz="2600" kern="1200" dirty="0"/>
            <a:t> </a:t>
          </a:r>
          <a:r>
            <a:rPr lang="en-US" sz="2600" kern="1200" dirty="0" err="1"/>
            <a:t>estatutos</a:t>
          </a:r>
          <a:r>
            <a:rPr lang="en-US" sz="2600" kern="1200" dirty="0"/>
            <a:t>) </a:t>
          </a:r>
        </a:p>
      </dsp:txBody>
      <dsp:txXfrm>
        <a:off x="3083296" y="3225474"/>
        <a:ext cx="2951688" cy="1832698"/>
      </dsp:txXfrm>
    </dsp:sp>
    <dsp:sp modelId="{AFC2B6A0-0EF3-483F-850C-967484D187C0}">
      <dsp:nvSpPr>
        <dsp:cNvPr id="0" name=""/>
        <dsp:cNvSpPr/>
      </dsp:nvSpPr>
      <dsp:spPr>
        <a:xfrm>
          <a:off x="812144" y="5683201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0CF1B-9E5B-4A86-8E9D-7C2789C16F28}">
      <dsp:nvSpPr>
        <dsp:cNvPr id="0" name=""/>
        <dsp:cNvSpPr/>
      </dsp:nvSpPr>
      <dsp:spPr>
        <a:xfrm>
          <a:off x="1152780" y="6006805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SAM  50% (</a:t>
          </a:r>
          <a:r>
            <a:rPr lang="en-US" sz="2600" kern="1200" dirty="0" err="1"/>
            <a:t>Tiene</a:t>
          </a:r>
          <a:r>
            <a:rPr lang="en-US" sz="2600" kern="1200" dirty="0"/>
            <a:t> un 25% de la </a:t>
          </a:r>
          <a:r>
            <a:rPr lang="en-US" sz="2600" kern="1200" dirty="0" err="1"/>
            <a:t>entidad</a:t>
          </a:r>
          <a:r>
            <a:rPr lang="en-US" sz="2600" kern="1200" dirty="0"/>
            <a:t> </a:t>
          </a:r>
          <a:r>
            <a:rPr lang="en-US" sz="2600" kern="1200" dirty="0" err="1"/>
            <a:t>abriendo</a:t>
          </a:r>
          <a:r>
            <a:rPr lang="en-US" sz="2600" kern="1200" dirty="0"/>
            <a:t> la </a:t>
          </a:r>
          <a:r>
            <a:rPr lang="en-US" sz="2600" kern="1200" dirty="0" err="1"/>
            <a:t>cuenta</a:t>
          </a:r>
          <a:r>
            <a:rPr lang="en-US" sz="2600" kern="1200" dirty="0"/>
            <a:t>) </a:t>
          </a:r>
        </a:p>
      </dsp:txBody>
      <dsp:txXfrm>
        <a:off x="1209798" y="6063823"/>
        <a:ext cx="2951688" cy="1832698"/>
      </dsp:txXfrm>
    </dsp:sp>
    <dsp:sp modelId="{364DDC5A-833D-4D8F-8122-4E611213DB18}">
      <dsp:nvSpPr>
        <dsp:cNvPr id="0" name=""/>
        <dsp:cNvSpPr/>
      </dsp:nvSpPr>
      <dsp:spPr>
        <a:xfrm>
          <a:off x="4559140" y="5683201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2F096-D2F7-4B18-B60E-6DB4EB5C2883}">
      <dsp:nvSpPr>
        <dsp:cNvPr id="0" name=""/>
        <dsp:cNvSpPr/>
      </dsp:nvSpPr>
      <dsp:spPr>
        <a:xfrm>
          <a:off x="4899776" y="6006805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Anna    50% (</a:t>
          </a:r>
          <a:r>
            <a:rPr lang="en-US" sz="2600" kern="1200" dirty="0" err="1"/>
            <a:t>Tiene</a:t>
          </a:r>
          <a:r>
            <a:rPr lang="en-US" sz="2600" kern="1200" dirty="0"/>
            <a:t> un 25% de la </a:t>
          </a:r>
          <a:r>
            <a:rPr lang="en-US" sz="2600" kern="1200" dirty="0" err="1"/>
            <a:t>entidad</a:t>
          </a:r>
          <a:r>
            <a:rPr lang="en-US" sz="2600" kern="1200" dirty="0"/>
            <a:t> </a:t>
          </a:r>
          <a:r>
            <a:rPr lang="en-US" sz="2600" kern="1200" dirty="0" err="1"/>
            <a:t>abriendo</a:t>
          </a:r>
          <a:r>
            <a:rPr lang="en-US" sz="2600" kern="1200" dirty="0"/>
            <a:t> la </a:t>
          </a:r>
          <a:r>
            <a:rPr lang="en-US" sz="2600" kern="1200" dirty="0" err="1"/>
            <a:t>cuenta</a:t>
          </a:r>
          <a:r>
            <a:rPr lang="en-US" sz="2600" kern="1200" dirty="0"/>
            <a:t>)</a:t>
          </a:r>
        </a:p>
      </dsp:txBody>
      <dsp:txXfrm>
        <a:off x="4956794" y="6063823"/>
        <a:ext cx="2951688" cy="1832698"/>
      </dsp:txXfrm>
    </dsp:sp>
    <dsp:sp modelId="{300A3941-BC86-48E9-80A3-25BEDD8C2547}">
      <dsp:nvSpPr>
        <dsp:cNvPr id="0" name=""/>
        <dsp:cNvSpPr/>
      </dsp:nvSpPr>
      <dsp:spPr>
        <a:xfrm>
          <a:off x="8306137" y="2844851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18140-4BFB-45A4-9E0D-D77D652BAB16}">
      <dsp:nvSpPr>
        <dsp:cNvPr id="0" name=""/>
        <dsp:cNvSpPr/>
      </dsp:nvSpPr>
      <dsp:spPr>
        <a:xfrm>
          <a:off x="8646773" y="3168456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Compañia</a:t>
          </a:r>
          <a:r>
            <a:rPr lang="en-US" sz="2600" kern="1200" dirty="0"/>
            <a:t> B 50% (</a:t>
          </a:r>
          <a:r>
            <a:rPr lang="en-US" sz="2600" kern="1200" dirty="0" err="1"/>
            <a:t>Obetener</a:t>
          </a:r>
          <a:r>
            <a:rPr lang="en-US" sz="2600" kern="1200" dirty="0"/>
            <a:t> </a:t>
          </a:r>
          <a:r>
            <a:rPr lang="en-US" sz="2600" kern="1200" dirty="0" err="1"/>
            <a:t>estatutos</a:t>
          </a:r>
          <a:r>
            <a:rPr lang="en-US" sz="2600" kern="1200" dirty="0"/>
            <a:t>) </a:t>
          </a:r>
        </a:p>
      </dsp:txBody>
      <dsp:txXfrm>
        <a:off x="8703791" y="3225474"/>
        <a:ext cx="2951688" cy="1832698"/>
      </dsp:txXfrm>
    </dsp:sp>
    <dsp:sp modelId="{CB462FD5-2D57-4989-8852-16D354ED1191}">
      <dsp:nvSpPr>
        <dsp:cNvPr id="0" name=""/>
        <dsp:cNvSpPr/>
      </dsp:nvSpPr>
      <dsp:spPr>
        <a:xfrm>
          <a:off x="8306137" y="5683201"/>
          <a:ext cx="3065724" cy="1946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05C2C-345E-49AE-B93D-F801B10D1ACE}">
      <dsp:nvSpPr>
        <dsp:cNvPr id="0" name=""/>
        <dsp:cNvSpPr/>
      </dsp:nvSpPr>
      <dsp:spPr>
        <a:xfrm>
          <a:off x="8646773" y="6006805"/>
          <a:ext cx="3065724" cy="1946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John 100% (</a:t>
          </a:r>
          <a:r>
            <a:rPr lang="en-US" sz="2600" kern="1200" dirty="0" err="1"/>
            <a:t>Tiene</a:t>
          </a:r>
          <a:r>
            <a:rPr lang="en-US" sz="2600" kern="1200" dirty="0"/>
            <a:t> un 50% de la </a:t>
          </a:r>
          <a:r>
            <a:rPr lang="en-US" sz="2600" kern="1200" dirty="0" err="1"/>
            <a:t>entidad</a:t>
          </a:r>
          <a:r>
            <a:rPr lang="en-US" sz="2600" kern="1200" dirty="0"/>
            <a:t> </a:t>
          </a:r>
          <a:r>
            <a:rPr lang="en-US" sz="2600" kern="1200" dirty="0" err="1"/>
            <a:t>abriendo</a:t>
          </a:r>
          <a:r>
            <a:rPr lang="en-US" sz="2600" kern="1200" dirty="0"/>
            <a:t> la </a:t>
          </a:r>
          <a:r>
            <a:rPr lang="en-US" sz="2600" kern="1200" dirty="0" err="1"/>
            <a:t>cuenta</a:t>
          </a:r>
          <a:r>
            <a:rPr lang="en-US" sz="2600" kern="1200" dirty="0"/>
            <a:t>)</a:t>
          </a:r>
        </a:p>
      </dsp:txBody>
      <dsp:txXfrm>
        <a:off x="8703791" y="6063823"/>
        <a:ext cx="2951688" cy="1832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DC638-1E10-4255-8248-AE8AAB9C5C54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BDD34-71FF-47F6-96C3-7A06E8373D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0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BDD34-71FF-47F6-96C3-7A06E8373D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9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BDD34-71FF-47F6-96C3-7A06E8373D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4BDD34-71FF-47F6-96C3-7A06E8373D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16933"/>
            <a:ext cx="24382413" cy="13732934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3938" y="4809068"/>
            <a:ext cx="15532861" cy="3292604"/>
          </a:xfrm>
        </p:spPr>
        <p:txBody>
          <a:bodyPr anchor="b">
            <a:noAutofit/>
          </a:bodyPr>
          <a:lstStyle>
            <a:lvl1pPr algn="r">
              <a:defRPr sz="10799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3938" y="8101667"/>
            <a:ext cx="15532861" cy="219379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82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2" y="1219200"/>
            <a:ext cx="17192217" cy="6807200"/>
          </a:xfrm>
        </p:spPr>
        <p:txBody>
          <a:bodyPr anchor="ctr">
            <a:normAutofit/>
          </a:bodyPr>
          <a:lstStyle>
            <a:lvl1pPr algn="l">
              <a:defRPr sz="8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8940800"/>
            <a:ext cx="17192217" cy="3141924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19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547" y="1219200"/>
            <a:ext cx="16187214" cy="6045200"/>
          </a:xfrm>
        </p:spPr>
        <p:txBody>
          <a:bodyPr anchor="ctr">
            <a:normAutofit/>
          </a:bodyPr>
          <a:lstStyle>
            <a:lvl1pPr algn="l">
              <a:defRPr sz="8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732100" y="7264400"/>
            <a:ext cx="14448108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354" indent="0">
              <a:buFontTx/>
              <a:buNone/>
              <a:defRPr/>
            </a:lvl2pPr>
            <a:lvl3pPr marL="1828709" indent="0">
              <a:buFontTx/>
              <a:buNone/>
              <a:defRPr/>
            </a:lvl3pPr>
            <a:lvl4pPr marL="2743063" indent="0">
              <a:buFontTx/>
              <a:buNone/>
              <a:defRPr/>
            </a:lvl4pPr>
            <a:lvl5pPr marL="3657417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8940800"/>
            <a:ext cx="17192217" cy="3141924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1083669" y="1580756"/>
            <a:ext cx="1219121" cy="1169552"/>
          </a:xfrm>
          <a:prstGeom prst="rect">
            <a:avLst/>
          </a:prstGeom>
        </p:spPr>
        <p:txBody>
          <a:bodyPr vert="horz" lIns="182868" tIns="91434" rIns="182868" bIns="91434" rtlCol="0" anchor="ctr">
            <a:noAutofit/>
          </a:bodyPr>
          <a:lstStyle/>
          <a:p>
            <a:pPr lvl="0"/>
            <a:r>
              <a:rPr lang="en-US" sz="15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784864" y="5773112"/>
            <a:ext cx="1219121" cy="1169552"/>
          </a:xfrm>
          <a:prstGeom prst="rect">
            <a:avLst/>
          </a:prstGeom>
        </p:spPr>
        <p:txBody>
          <a:bodyPr vert="horz" lIns="182868" tIns="91434" rIns="182868" bIns="91434" rtlCol="0" anchor="ctr">
            <a:noAutofit/>
          </a:bodyPr>
          <a:lstStyle/>
          <a:p>
            <a:pPr lvl="0"/>
            <a:r>
              <a:rPr lang="en-US" sz="15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818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2" y="3863976"/>
            <a:ext cx="17192217" cy="5190920"/>
          </a:xfrm>
        </p:spPr>
        <p:txBody>
          <a:bodyPr anchor="b">
            <a:normAutofit/>
          </a:bodyPr>
          <a:lstStyle>
            <a:lvl1pPr algn="l">
              <a:defRPr sz="8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9054896"/>
            <a:ext cx="17192217" cy="3027828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6510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547" y="1219200"/>
            <a:ext cx="16187214" cy="6045200"/>
          </a:xfrm>
        </p:spPr>
        <p:txBody>
          <a:bodyPr anchor="ctr">
            <a:normAutofit/>
          </a:bodyPr>
          <a:lstStyle>
            <a:lvl1pPr algn="l">
              <a:defRPr sz="8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54577" y="8026400"/>
            <a:ext cx="17192219" cy="102849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354" indent="0">
              <a:buFontTx/>
              <a:buNone/>
              <a:defRPr/>
            </a:lvl2pPr>
            <a:lvl3pPr marL="1828709" indent="0">
              <a:buFontTx/>
              <a:buNone/>
              <a:defRPr/>
            </a:lvl3pPr>
            <a:lvl4pPr marL="2743063" indent="0">
              <a:buFontTx/>
              <a:buNone/>
              <a:defRPr/>
            </a:lvl4pPr>
            <a:lvl5pPr marL="3657417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9054896"/>
            <a:ext cx="17192217" cy="3027828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1083669" y="1580756"/>
            <a:ext cx="1219121" cy="1169552"/>
          </a:xfrm>
          <a:prstGeom prst="rect">
            <a:avLst/>
          </a:prstGeom>
        </p:spPr>
        <p:txBody>
          <a:bodyPr vert="horz" lIns="182868" tIns="91434" rIns="182868" bIns="91434" rtlCol="0" anchor="ctr">
            <a:noAutofit/>
          </a:bodyPr>
          <a:lstStyle/>
          <a:p>
            <a:pPr lvl="0"/>
            <a:r>
              <a:rPr lang="en-US" sz="15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784864" y="5773112"/>
            <a:ext cx="1219121" cy="1169552"/>
          </a:xfrm>
          <a:prstGeom prst="rect">
            <a:avLst/>
          </a:prstGeom>
        </p:spPr>
        <p:txBody>
          <a:bodyPr vert="horz" lIns="182868" tIns="91434" rIns="182868" bIns="91434" rtlCol="0" anchor="ctr">
            <a:noAutofit/>
          </a:bodyPr>
          <a:lstStyle/>
          <a:p>
            <a:pPr lvl="0"/>
            <a:r>
              <a:rPr lang="en-US" sz="1599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30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10" y="1219200"/>
            <a:ext cx="17175288" cy="6045200"/>
          </a:xfrm>
        </p:spPr>
        <p:txBody>
          <a:bodyPr anchor="ctr">
            <a:normAutofit/>
          </a:bodyPr>
          <a:lstStyle>
            <a:lvl1pPr algn="l">
              <a:defRPr sz="8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54577" y="8026400"/>
            <a:ext cx="17192219" cy="102849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354" indent="0">
              <a:buFontTx/>
              <a:buNone/>
              <a:defRPr/>
            </a:lvl2pPr>
            <a:lvl3pPr marL="1828709" indent="0">
              <a:buFontTx/>
              <a:buNone/>
              <a:defRPr/>
            </a:lvl3pPr>
            <a:lvl4pPr marL="2743063" indent="0">
              <a:buFontTx/>
              <a:buNone/>
              <a:defRPr/>
            </a:lvl4pPr>
            <a:lvl5pPr marL="3657417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9054896"/>
            <a:ext cx="17192217" cy="3027828"/>
          </a:xfrm>
        </p:spPr>
        <p:txBody>
          <a:bodyPr anchor="t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432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061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34310" y="1219199"/>
            <a:ext cx="2609316" cy="1050290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4582" y="1219200"/>
            <a:ext cx="14119381" cy="105029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749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76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2" y="5401735"/>
            <a:ext cx="17192217" cy="3653162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2" y="9054896"/>
            <a:ext cx="17192217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35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419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4581" y="4321178"/>
            <a:ext cx="8367525" cy="7761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9278" y="4321179"/>
            <a:ext cx="8367523" cy="77615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386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1403" y="4321966"/>
            <a:ext cx="8370701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1403" y="5474491"/>
            <a:ext cx="8370701" cy="66082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6104" y="4321966"/>
            <a:ext cx="8370691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6107" y="5474491"/>
            <a:ext cx="8370689" cy="66082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116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0" y="1219200"/>
            <a:ext cx="17192217" cy="264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817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7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0" y="2997208"/>
            <a:ext cx="7708554" cy="255693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0304" y="1029849"/>
            <a:ext cx="9026494" cy="110528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4580" y="5554139"/>
            <a:ext cx="7708554" cy="516889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914080" indent="0">
              <a:buNone/>
              <a:defRPr sz="2800"/>
            </a:lvl2pPr>
            <a:lvl3pPr marL="1828161" indent="0">
              <a:buNone/>
              <a:defRPr sz="2400"/>
            </a:lvl3pPr>
            <a:lvl4pPr marL="2742241" indent="0">
              <a:buNone/>
              <a:defRPr sz="2000"/>
            </a:lvl4pPr>
            <a:lvl5pPr marL="3656319" indent="0">
              <a:buNone/>
              <a:defRPr sz="2000"/>
            </a:lvl5pPr>
            <a:lvl6pPr marL="4570399" indent="0">
              <a:buNone/>
              <a:defRPr sz="2000"/>
            </a:lvl6pPr>
            <a:lvl7pPr marL="5484480" indent="0">
              <a:buNone/>
              <a:defRPr sz="2000"/>
            </a:lvl7pPr>
            <a:lvl8pPr marL="6398560" indent="0">
              <a:buNone/>
              <a:defRPr sz="2000"/>
            </a:lvl8pPr>
            <a:lvl9pPr marL="731264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1" y="9601200"/>
            <a:ext cx="17192215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54580" y="1219200"/>
            <a:ext cx="17192217" cy="7691436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354" indent="0">
              <a:buNone/>
              <a:defRPr sz="3200"/>
            </a:lvl2pPr>
            <a:lvl3pPr marL="1828709" indent="0">
              <a:buNone/>
              <a:defRPr sz="3200"/>
            </a:lvl3pPr>
            <a:lvl4pPr marL="2743063" indent="0">
              <a:buNone/>
              <a:defRPr sz="3200"/>
            </a:lvl4pPr>
            <a:lvl5pPr marL="3657417" indent="0">
              <a:buNone/>
              <a:defRPr sz="3200"/>
            </a:lvl5pPr>
            <a:lvl6pPr marL="4571771" indent="0">
              <a:buNone/>
              <a:defRPr sz="3200"/>
            </a:lvl6pPr>
            <a:lvl7pPr marL="5486126" indent="0">
              <a:buNone/>
              <a:defRPr sz="3200"/>
            </a:lvl7pPr>
            <a:lvl8pPr marL="6400480" indent="0">
              <a:buNone/>
              <a:defRPr sz="3200"/>
            </a:lvl8pPr>
            <a:lvl9pPr marL="7314834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4581" y="10734676"/>
            <a:ext cx="17192215" cy="13480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354" indent="0">
              <a:buNone/>
              <a:defRPr sz="2400"/>
            </a:lvl2pPr>
            <a:lvl3pPr marL="1828709" indent="0">
              <a:buNone/>
              <a:defRPr sz="2000"/>
            </a:lvl3pPr>
            <a:lvl4pPr marL="2743063" indent="0">
              <a:buNone/>
              <a:defRPr sz="1800"/>
            </a:lvl4pPr>
            <a:lvl5pPr marL="3657417" indent="0">
              <a:buNone/>
              <a:defRPr sz="1800"/>
            </a:lvl5pPr>
            <a:lvl6pPr marL="4571771" indent="0">
              <a:buNone/>
              <a:defRPr sz="1800"/>
            </a:lvl6pPr>
            <a:lvl7pPr marL="5486126" indent="0">
              <a:buNone/>
              <a:defRPr sz="1800"/>
            </a:lvl7pPr>
            <a:lvl8pPr marL="6400480" indent="0">
              <a:buNone/>
              <a:defRPr sz="1800"/>
            </a:lvl8pPr>
            <a:lvl9pPr marL="7314834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404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16933"/>
            <a:ext cx="24382413" cy="13732934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4580" y="1219200"/>
            <a:ext cx="17192217" cy="2641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580" y="4321179"/>
            <a:ext cx="17192217" cy="776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9329" y="12082725"/>
            <a:ext cx="182375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3E3E-B24D-494B-989B-52CFF82132E0}" type="datetimeFigureOut">
              <a:rPr lang="es-CO" smtClean="0"/>
              <a:t>24/08/2020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4580" y="12082725"/>
            <a:ext cx="1259440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80209" y="12082725"/>
            <a:ext cx="136658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D697B408-6A43-6740-BA9B-09D9C7D1CC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3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914354" rtl="0" eaLnBrk="1" latinLnBrk="0" hangingPunct="1">
        <a:spcBef>
          <a:spcPct val="0"/>
        </a:spcBef>
        <a:buNone/>
        <a:defRPr sz="72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766" indent="-685766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826" indent="-571471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5886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240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594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8949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303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7657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011" indent="-457177" algn="l" defTabSz="914354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91435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3987675" y="10954479"/>
            <a:ext cx="14599262" cy="211442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r" defTabSz="914400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Daniel Gutierrez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V.P. Regulatory Risk Manager, Ocean Bank; </a:t>
            </a:r>
          </a:p>
          <a:p>
            <a:pPr algn="ctr"/>
            <a:r>
              <a:rPr lang="en-US" i="1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Director, Florida International Bankers Association (FIBA) </a:t>
            </a:r>
          </a:p>
          <a:p>
            <a:pPr algn="ctr"/>
            <a:endParaRPr lang="en-US" sz="1800" b="1" i="1" dirty="0">
              <a:solidFill>
                <a:schemeClr val="accent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98476" y="3358662"/>
            <a:ext cx="11289324" cy="365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S" sz="6000" b="1" dirty="0">
                <a:solidFill>
                  <a:schemeClr val="accent2"/>
                </a:solidFill>
                <a:latin typeface="+mn-lt"/>
              </a:rPr>
              <a:t>Como convivir en el ambiente regulatorio actual siendo una entidad de alto riesgo para el lavado de activos</a:t>
            </a:r>
          </a:p>
        </p:txBody>
      </p:sp>
    </p:spTree>
    <p:extLst>
      <p:ext uri="{BB962C8B-B14F-4D97-AF65-F5344CB8AC3E}">
        <p14:creationId xmlns:p14="http://schemas.microsoft.com/office/powerpoint/2010/main" val="5417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8346" y="920915"/>
            <a:ext cx="7920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Cartera de clientes de la institución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77106" y="2321169"/>
            <a:ext cx="19923371" cy="708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Identificar el tipo de cliente que maneja la institución (clientes recurrentes, usuarios, etc.);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¿Hay políticas de conozca su cliente (KYC)?;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¿La cartera de cliente se considera de alto riesgo (tipo de clientes, zonas geográficas, montos operados, naturaleza de negocios)?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645" y="6110653"/>
            <a:ext cx="7504234" cy="197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571" y="8722578"/>
            <a:ext cx="9544382" cy="346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63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089" y="996461"/>
            <a:ext cx="16423466" cy="709246"/>
          </a:xfrm>
        </p:spPr>
        <p:txBody>
          <a:bodyPr>
            <a:normAutofit/>
          </a:bodyPr>
          <a:lstStyle/>
          <a:p>
            <a:pPr algn="ctr"/>
            <a:r>
              <a:rPr lang="es-419" sz="4000" dirty="0">
                <a:solidFill>
                  <a:schemeClr val="accent2"/>
                </a:solidFill>
              </a:rPr>
              <a:t>Otros “detalles”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10" y="2150751"/>
            <a:ext cx="17192217" cy="7761546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419" sz="2800" dirty="0">
                <a:solidFill>
                  <a:schemeClr val="bg2">
                    <a:lumMod val="50000"/>
                  </a:schemeClr>
                </a:solidFill>
              </a:rPr>
              <a:t>Cuentas personales siendo usadas con propósitos comerciales;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419" sz="2800" dirty="0">
                <a:solidFill>
                  <a:schemeClr val="bg2">
                    <a:lumMod val="50000"/>
                  </a:schemeClr>
                </a:solidFill>
              </a:rPr>
              <a:t>Conflicto de intereses en el departamento de cumplimiento;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419" sz="2800" dirty="0">
                <a:solidFill>
                  <a:schemeClr val="bg2">
                    <a:lumMod val="50000"/>
                  </a:schemeClr>
                </a:solidFill>
              </a:rPr>
              <a:t>No ver mas allá de las jurisdicción donde la institución opera;</a:t>
            </a:r>
          </a:p>
          <a:p>
            <a:pPr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419" sz="2800" dirty="0">
                <a:solidFill>
                  <a:schemeClr val="bg2">
                    <a:lumMod val="50000"/>
                  </a:schemeClr>
                </a:solidFill>
              </a:rPr>
              <a:t>Compañías que son “auto-reguladas”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" t="6292" r="13554" b="9560"/>
          <a:stretch/>
        </p:blipFill>
        <p:spPr>
          <a:xfrm>
            <a:off x="2125533" y="6031524"/>
            <a:ext cx="13120329" cy="7139353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H="1" flipV="1">
            <a:off x="4454769" y="8528538"/>
            <a:ext cx="404446" cy="13837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59215" y="7930663"/>
            <a:ext cx="3176954" cy="1981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745525" y="9073663"/>
            <a:ext cx="1113690" cy="8386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935415" y="8194432"/>
            <a:ext cx="3874477" cy="17178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59215" y="9912297"/>
            <a:ext cx="633045" cy="24852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79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429" y="2003212"/>
            <a:ext cx="8282355" cy="852329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825154" y="691827"/>
            <a:ext cx="8229600" cy="9233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4A97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¿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Preguntas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3136" y="12277738"/>
            <a:ext cx="4651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Contacto: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Email:dgutierrez@oceanbank.com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Phone: 305-569-8055</a:t>
            </a:r>
          </a:p>
        </p:txBody>
      </p:sp>
    </p:spTree>
    <p:extLst>
      <p:ext uri="{BB962C8B-B14F-4D97-AF65-F5344CB8AC3E}">
        <p14:creationId xmlns:p14="http://schemas.microsoft.com/office/powerpoint/2010/main" val="214273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65630" y="709411"/>
            <a:ext cx="11289324" cy="9259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8287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S" sz="3600" b="1" dirty="0">
                <a:solidFill>
                  <a:schemeClr val="accent2"/>
                </a:solidFill>
                <a:latin typeface="+mn-lt"/>
              </a:rPr>
              <a:t>Claves para el largo proceso de apertura de cuenta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94690" y="2321170"/>
            <a:ext cx="18551771" cy="97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Apetito de riesgo del Banco basado en análisis de costo/beneficio;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Regulaciones locales en el país donde la compañía opera;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Propósito de cuenta con la institución;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Estructura accionaria de la entidad;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Políticas y procedimientos de prevención de lavado establecidos por la entidad y su implementación efectiva;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Revisiones independientes del programa LAFT;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Riesgo de la cartera de clientes de la institución;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s-US" sz="3000" dirty="0">
                <a:solidFill>
                  <a:schemeClr val="bg2">
                    <a:lumMod val="50000"/>
                  </a:schemeClr>
                </a:solidFill>
              </a:rPr>
              <a:t>Otros “detalles”. </a:t>
            </a:r>
          </a:p>
          <a:p>
            <a:pPr marL="342900" indent="-342900" algn="l">
              <a:buFont typeface="+mj-lt"/>
              <a:buAutoNum type="arabicPeriod"/>
            </a:pPr>
            <a:endParaRPr lang="es-US" sz="1800" dirty="0"/>
          </a:p>
          <a:p>
            <a:pPr marL="342900" indent="-342900" algn="l">
              <a:buFont typeface="+mj-lt"/>
              <a:buAutoNum type="arabicPeriod"/>
            </a:pPr>
            <a:endParaRPr lang="es-US" sz="1800" dirty="0"/>
          </a:p>
        </p:txBody>
      </p:sp>
    </p:spTree>
    <p:extLst>
      <p:ext uri="{BB962C8B-B14F-4D97-AF65-F5344CB8AC3E}">
        <p14:creationId xmlns:p14="http://schemas.microsoft.com/office/powerpoint/2010/main" val="368047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580" y="550985"/>
            <a:ext cx="17192217" cy="2641600"/>
          </a:xfrm>
        </p:spPr>
        <p:txBody>
          <a:bodyPr>
            <a:normAutofit/>
          </a:bodyPr>
          <a:lstStyle/>
          <a:p>
            <a:pPr algn="ctr"/>
            <a:r>
              <a:rPr lang="es-419" sz="3600" b="1" dirty="0">
                <a:solidFill>
                  <a:schemeClr val="accent2"/>
                </a:solidFill>
              </a:rPr>
              <a:t>Apetito de Riesgo basado en costo/beneficio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872" y="1722040"/>
            <a:ext cx="17192217" cy="7761546"/>
          </a:xfrm>
        </p:spPr>
        <p:txBody>
          <a:bodyPr/>
          <a:lstStyle/>
          <a:p>
            <a:pPr marL="0" indent="0">
              <a:buNone/>
            </a:pPr>
            <a:r>
              <a:rPr lang="es-419" sz="2800" dirty="0"/>
              <a:t>Los Bancos tienen políticas internas que prohíben cierto tipo de clientes dependiendo de su apetito de riesgo; </a:t>
            </a:r>
          </a:p>
          <a:p>
            <a:pPr marL="0" indent="0">
              <a:buNone/>
            </a:pPr>
            <a:r>
              <a:rPr lang="es-419" sz="2800" dirty="0"/>
              <a:t>El apetito de riesgo debería ser consultado a estos niveles: </a:t>
            </a:r>
          </a:p>
          <a:p>
            <a:r>
              <a:rPr lang="es-419" sz="2800" dirty="0"/>
              <a:t>Junta/Gerencia; </a:t>
            </a:r>
          </a:p>
          <a:p>
            <a:r>
              <a:rPr lang="es-419" sz="2800" dirty="0"/>
              <a:t>Departamento de Cumplimiento; </a:t>
            </a:r>
          </a:p>
          <a:p>
            <a:r>
              <a:rPr lang="es-419" sz="2800" dirty="0"/>
              <a:t>Examinadores/Auditores  </a:t>
            </a:r>
          </a:p>
          <a:p>
            <a:endParaRPr lang="es-419" dirty="0"/>
          </a:p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endParaRPr lang="es-419" dirty="0"/>
          </a:p>
        </p:txBody>
      </p:sp>
      <p:sp>
        <p:nvSpPr>
          <p:cNvPr id="4" name="Rounded Rectangle 3"/>
          <p:cNvSpPr/>
          <p:nvPr/>
        </p:nvSpPr>
        <p:spPr>
          <a:xfrm>
            <a:off x="1354580" y="6885494"/>
            <a:ext cx="4828283" cy="626012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8059" y="7317525"/>
            <a:ext cx="5067512" cy="679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1775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Arial" pitchFamily="34" charset="0"/>
              <a:buChar char="»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Calibri" pitchFamily="34" charset="0"/>
              <a:buChar char="‒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s-US" sz="2800" b="1" dirty="0">
                <a:solidFill>
                  <a:schemeClr val="bg2">
                    <a:lumMod val="50000"/>
                  </a:schemeClr>
                </a:solidFill>
              </a:rPr>
              <a:t>Costo</a:t>
            </a: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Recursos humanos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Riesgos regulatorios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Riesgo de auditoria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Coordinaciones internas entre diferentes áreas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s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38650" y="7033995"/>
            <a:ext cx="5067512" cy="679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1775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Arial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-2254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Arial" pitchFamily="34" charset="0"/>
              <a:buChar char="»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A1DF"/>
              </a:buClr>
              <a:buFont typeface="Calibri" pitchFamily="34" charset="0"/>
              <a:buChar char="‒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es-US" sz="2800" b="1" dirty="0"/>
              <a:t>Beneficio: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Tarifas de cumplimento;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Balances;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Tarifas de transferencias;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s-US" sz="2800" dirty="0"/>
              <a:t>Múltiples productos y servicios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452097" y="6759864"/>
            <a:ext cx="4828283" cy="626012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569416" y="8227315"/>
            <a:ext cx="5533503" cy="3861791"/>
            <a:chOff x="6154615" y="8583469"/>
            <a:chExt cx="7666212" cy="4298938"/>
          </a:xfrm>
        </p:grpSpPr>
        <p:sp>
          <p:nvSpPr>
            <p:cNvPr id="9" name="Isosceles Triangle 8"/>
            <p:cNvSpPr/>
            <p:nvPr/>
          </p:nvSpPr>
          <p:spPr>
            <a:xfrm>
              <a:off x="8019370" y="10832123"/>
              <a:ext cx="2478646" cy="2050284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154615" y="9910607"/>
              <a:ext cx="6682154" cy="1969476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342748" y="8583469"/>
              <a:ext cx="1895258" cy="156503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636522" y="10172251"/>
              <a:ext cx="1851049" cy="156503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6549328" y="9044812"/>
              <a:ext cx="1338312" cy="8100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>
              <a:lvl1pPr marL="231775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Arial" pitchFamily="34" charset="0"/>
                <a:buChar char="•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1pPr>
              <a:lvl2pPr marL="457200" indent="-22542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Arial" pitchFamily="34" charset="0"/>
                <a:buChar char="»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2pPr>
              <a:lvl3pPr marL="688975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Calibri" pitchFamily="34" charset="0"/>
                <a:buChar char="‒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2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2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1200"/>
                </a:spcBef>
                <a:buNone/>
              </a:pPr>
              <a:r>
                <a:rPr lang="es-US" sz="2600" b="1" dirty="0">
                  <a:solidFill>
                    <a:schemeClr val="bg1"/>
                  </a:solidFill>
                </a:rPr>
                <a:t>Costo</a:t>
              </a:r>
              <a:endParaRPr lang="es-US" sz="2600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endParaRPr lang="es-US" sz="3600" dirty="0"/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1685656" y="10592243"/>
              <a:ext cx="2135171" cy="8100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231775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Arial" pitchFamily="34" charset="0"/>
                <a:buChar char="•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1pPr>
              <a:lvl2pPr marL="457200" indent="-22542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Arial" pitchFamily="34" charset="0"/>
                <a:buChar char="»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2pPr>
              <a:lvl3pPr marL="688975" indent="-231775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00A1DF"/>
                </a:buClr>
                <a:buFont typeface="Calibri" pitchFamily="34" charset="0"/>
                <a:buChar char="‒"/>
                <a:defRPr sz="20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2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200" kern="1200">
                  <a:solidFill>
                    <a:srgbClr val="595959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Bef>
                  <a:spcPts val="1200"/>
                </a:spcBef>
                <a:buNone/>
              </a:pPr>
              <a:r>
                <a:rPr lang="es-US" sz="2300" b="1" dirty="0">
                  <a:solidFill>
                    <a:schemeClr val="bg1"/>
                  </a:solidFill>
                </a:rPr>
                <a:t>B</a:t>
              </a:r>
              <a:r>
                <a:rPr lang="es-US" sz="2100" b="1" dirty="0">
                  <a:solidFill>
                    <a:schemeClr val="bg1"/>
                  </a:solidFill>
                </a:rPr>
                <a:t>eneficio</a:t>
              </a:r>
              <a:endParaRPr lang="es-US" sz="2100" dirty="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  <a:spcBef>
                  <a:spcPts val="1200"/>
                </a:spcBef>
              </a:pPr>
              <a:endParaRPr lang="es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395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59237" y="762762"/>
            <a:ext cx="14927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Revisión de regulaciones locales en el país donde la compañía opera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1260" y="2373923"/>
            <a:ext cx="18252832" cy="708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 ¿La compañía esta cubierta bajo leyes de PLAFT locales?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¿El regulador local examina que la compañía cumpla con las regulaciones? Cual es la frecuencia?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¿Cómo se comparan las leyes locales de PLAFT con los estándares internacionales? (Reportes de GAFI, OECD, etc.)</a:t>
            </a:r>
          </a:p>
          <a:p>
            <a:pPr algn="l"/>
            <a:endParaRPr lang="es-US" sz="1800" dirty="0"/>
          </a:p>
          <a:p>
            <a:pPr marL="342900" indent="-342900" algn="l">
              <a:buFont typeface="+mj-lt"/>
              <a:buAutoNum type="arabicPeriod"/>
            </a:pPr>
            <a:endParaRPr lang="es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042" y="6923493"/>
            <a:ext cx="5200750" cy="3657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7" t="3650" r="19038" b="3270"/>
          <a:stretch/>
        </p:blipFill>
        <p:spPr>
          <a:xfrm>
            <a:off x="738554" y="6794988"/>
            <a:ext cx="7387189" cy="419539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8932985" y="7860322"/>
            <a:ext cx="4325815" cy="351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8932985" y="9460523"/>
            <a:ext cx="44489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723007" y="8385637"/>
            <a:ext cx="2868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¿Cómo se comparan?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891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054" y="632993"/>
            <a:ext cx="11168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Propósito de la cuenta con el banco en el exterior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64437" y="2215662"/>
            <a:ext cx="15632724" cy="6097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¿Cuál es la necesidad de una cuenta en el exterior?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Productos solicitados (transferencias, cheques, línea de crédito, etc.);</a:t>
            </a:r>
          </a:p>
          <a:p>
            <a:pPr algn="l"/>
            <a:endParaRPr lang="es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27" y="5101714"/>
            <a:ext cx="13120441" cy="73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8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94018" y="839614"/>
            <a:ext cx="17105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Propósito de la actividad del cliente con el banco en el exterior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0939" y="3125748"/>
            <a:ext cx="29358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Clientes de la institución con cuentas en bancos en USA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8036939" y="5583377"/>
            <a:ext cx="2935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Cuenta de institución en Banco ABC USA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56889" y="2586882"/>
            <a:ext cx="2935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Proveedores de Servicios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5274859" y="5590656"/>
            <a:ext cx="25728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Pagos de nomina a alta gerencia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390239" y="9486193"/>
            <a:ext cx="2935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Distribución de dividendos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483739" y="2499836"/>
            <a:ext cx="3183511" cy="282148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1639" y="4968066"/>
            <a:ext cx="3183511" cy="282148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912905" y="1870493"/>
            <a:ext cx="2823709" cy="218068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011385" y="4859927"/>
            <a:ext cx="3009914" cy="2440809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003861" y="8948966"/>
            <a:ext cx="2823709" cy="218068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31389" y="7890784"/>
            <a:ext cx="2935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Cuenta de institución en otros bancos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1483739" y="7080207"/>
            <a:ext cx="3183511" cy="282148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5" idx="6"/>
            <a:endCxn id="11" idx="2"/>
          </p:cNvCxnSpPr>
          <p:nvPr/>
        </p:nvCxnSpPr>
        <p:spPr>
          <a:xfrm>
            <a:off x="4667250" y="3910578"/>
            <a:ext cx="2874389" cy="246823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713795" y="6421653"/>
            <a:ext cx="2827844" cy="196249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0782838" y="3002380"/>
            <a:ext cx="3980897" cy="34246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3" idx="2"/>
          </p:cNvCxnSpPr>
          <p:nvPr/>
        </p:nvCxnSpPr>
        <p:spPr>
          <a:xfrm flipV="1">
            <a:off x="10782838" y="6080332"/>
            <a:ext cx="4228547" cy="34672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0782838" y="6432019"/>
            <a:ext cx="4221023" cy="33906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17111" y="3891967"/>
            <a:ext cx="2935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Aproximadamente 40 transacciones: $1-2MM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208123" y="8060984"/>
            <a:ext cx="2935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Aproximadamente 5 transacciones: $3-4MM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1335826" y="3218163"/>
            <a:ext cx="29358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Aproximadamente 10 transacciones: $500K-900kK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2215173" y="5411652"/>
            <a:ext cx="2935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Aproximadamente 10 transacciones: $1-2MM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1425419" y="8935210"/>
            <a:ext cx="2935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Aproximadamente 20 transacciones: $3-4MM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217606" y="7719565"/>
            <a:ext cx="29358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dirty="0">
                <a:solidFill>
                  <a:schemeClr val="bg2">
                    <a:lumMod val="50000"/>
                  </a:schemeClr>
                </a:solidFill>
              </a:rPr>
              <a:t>Balance promedio de $5MM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317111" y="3737602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22984" y="7931385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65620" y="7569933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173384" y="8925147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084253" y="5172372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167075" y="3172038"/>
            <a:ext cx="2719828" cy="10155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28614" y="725341"/>
            <a:ext cx="8339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Estructura accionaria de la entidad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55075" y="1547446"/>
            <a:ext cx="20908109" cy="724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Para poder cumplir con los requisitos de debida diligencia ampliada a los cuales están sujetos los Bancos en USA, el Banco y el prospecto tendrán que trabajar en la revisión de estructuras accionarias (muchas veces complejas):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16853203"/>
              </p:ext>
            </p:extLst>
          </p:nvPr>
        </p:nvGraphicFramePr>
        <p:xfrm>
          <a:off x="2246435" y="4173342"/>
          <a:ext cx="12524642" cy="7960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432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52" y="557361"/>
            <a:ext cx="21029831" cy="1098549"/>
          </a:xfrm>
        </p:spPr>
        <p:txBody>
          <a:bodyPr>
            <a:normAutofit fontScale="90000"/>
          </a:bodyPr>
          <a:lstStyle/>
          <a:p>
            <a:pPr algn="ctr"/>
            <a:r>
              <a:rPr lang="es-US" sz="3600" b="1" dirty="0">
                <a:solidFill>
                  <a:schemeClr val="accent2"/>
                </a:solidFill>
                <a:latin typeface="+mn-lt"/>
              </a:rPr>
              <a:t>Revisión de las Políticas y procedimientos de prevención de lavado establecidos </a:t>
            </a:r>
            <a:br>
              <a:rPr lang="es-US" sz="3600" b="1" dirty="0">
                <a:solidFill>
                  <a:schemeClr val="accent2"/>
                </a:solidFill>
                <a:latin typeface="+mn-lt"/>
              </a:rPr>
            </a:br>
            <a:r>
              <a:rPr lang="es-US" sz="3600" b="1" dirty="0">
                <a:solidFill>
                  <a:schemeClr val="accent2"/>
                </a:solidFill>
                <a:latin typeface="+mn-lt"/>
              </a:rPr>
              <a:t>por la entidad y su implementación efectiva</a:t>
            </a:r>
            <a:endParaRPr lang="en-US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89182" y="2484561"/>
            <a:ext cx="20609172" cy="708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Políticas y procedimientos que sean adecuadas al tamaño y complejidad de la institución;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Políticas de LAFT que cubran los pilares de BSA (Controles internos, Oficial de Cumplimiento, Entrenamiento y Revisión independiente);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Políticas que cubran el escaneo continuo de clientes contra la lista OFAC.</a:t>
            </a:r>
          </a:p>
          <a:p>
            <a:pPr marL="342900" indent="-342900" algn="l">
              <a:buFont typeface="+mj-lt"/>
              <a:buAutoNum type="arabicPeriod"/>
            </a:pPr>
            <a:endParaRPr lang="es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1" b="34405"/>
          <a:stretch/>
        </p:blipFill>
        <p:spPr>
          <a:xfrm>
            <a:off x="1454682" y="6657513"/>
            <a:ext cx="4167556" cy="33350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6957" y="6778337"/>
            <a:ext cx="3362234" cy="27928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92814" y="9764788"/>
            <a:ext cx="330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400" dirty="0"/>
              <a:t>Oficial de Cumplimiento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0023972" y="9764788"/>
            <a:ext cx="2483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2400" dirty="0"/>
              <a:t>Controles internos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6359923" y="9583853"/>
            <a:ext cx="3116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2400" dirty="0"/>
              <a:t>Revisión independiente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15000" y="8302970"/>
            <a:ext cx="355209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513450" y="8287402"/>
            <a:ext cx="2665832" cy="376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665744" y="7696939"/>
            <a:ext cx="1697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Implementa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4901132" y="7729234"/>
            <a:ext cx="1112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2400" dirty="0">
                <a:solidFill>
                  <a:schemeClr val="bg2">
                    <a:lumMod val="50000"/>
                  </a:schemeClr>
                </a:solidFill>
              </a:rPr>
              <a:t>Tercero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59819" y="7172850"/>
            <a:ext cx="3177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Brush Script MT" panose="03060802040406070304" pitchFamily="66" charset="0"/>
              </a:rPr>
              <a:t>Politicas</a:t>
            </a:r>
            <a:r>
              <a:rPr lang="en-US" sz="4800" dirty="0">
                <a:solidFill>
                  <a:srgbClr val="0070C0"/>
                </a:solidFill>
                <a:latin typeface="Brush Script MT" panose="03060802040406070304" pitchFamily="66" charset="0"/>
              </a:rPr>
              <a:t> y</a:t>
            </a:r>
          </a:p>
          <a:p>
            <a:pPr algn="ctr"/>
            <a:r>
              <a:rPr lang="en-US" sz="4800" dirty="0" err="1">
                <a:solidFill>
                  <a:srgbClr val="0070C0"/>
                </a:solidFill>
                <a:latin typeface="Brush Script MT" panose="03060802040406070304" pitchFamily="66" charset="0"/>
              </a:rPr>
              <a:t>Procedimientos</a:t>
            </a:r>
            <a:endParaRPr lang="en-US" sz="4800" dirty="0">
              <a:solidFill>
                <a:srgbClr val="0070C0"/>
              </a:solidFill>
              <a:latin typeface="Brush Script MT" panose="03060802040406070304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436075" y="6657513"/>
            <a:ext cx="4019700" cy="2913648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599" y="958334"/>
            <a:ext cx="1120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600" b="1" dirty="0">
                <a:solidFill>
                  <a:schemeClr val="accent2"/>
                </a:solidFill>
              </a:rPr>
              <a:t>Revisiones independientes del programa PLAFT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31983" y="2321169"/>
            <a:ext cx="21224632" cy="708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828709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5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09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3063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417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771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6126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00480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834" indent="0" algn="ctr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Las revisiones periódicas realizadas por un tercero deben cubrir: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Cumplimiento con leyes locales y estándares internacionales;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Cumplimiento de las políticas internas;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Seguimiento a recomendaciones u observaciones previas;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US" sz="2800" dirty="0">
                <a:solidFill>
                  <a:schemeClr val="bg2">
                    <a:lumMod val="50000"/>
                  </a:schemeClr>
                </a:solidFill>
              </a:rPr>
              <a:t>Realizar muestreo de documentación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3" t="13657" r="29021" b="7956"/>
          <a:stretch/>
        </p:blipFill>
        <p:spPr>
          <a:xfrm>
            <a:off x="7192107" y="8605683"/>
            <a:ext cx="6400800" cy="511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75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1821</TotalTime>
  <Words>732</Words>
  <Application>Microsoft Office PowerPoint</Application>
  <PresentationFormat>Personalizado</PresentationFormat>
  <Paragraphs>94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Brush Script MT</vt:lpstr>
      <vt:lpstr>Calibri</vt:lpstr>
      <vt:lpstr>Times New Roman</vt:lpstr>
      <vt:lpstr>Trebuchet MS</vt:lpstr>
      <vt:lpstr>Wingdings 3</vt:lpstr>
      <vt:lpstr>Facet</vt:lpstr>
      <vt:lpstr>Presentación de PowerPoint</vt:lpstr>
      <vt:lpstr>Presentación de PowerPoint</vt:lpstr>
      <vt:lpstr>Apetito de Riesgo basado en costo/beneficio</vt:lpstr>
      <vt:lpstr>Presentación de PowerPoint</vt:lpstr>
      <vt:lpstr>Presentación de PowerPoint</vt:lpstr>
      <vt:lpstr>Presentación de PowerPoint</vt:lpstr>
      <vt:lpstr>Presentación de PowerPoint</vt:lpstr>
      <vt:lpstr>Revisión de las Políticas y procedimientos de prevención de lavado establecidos  por la entidad y su implementación efectiva</vt:lpstr>
      <vt:lpstr>Presentación de PowerPoint</vt:lpstr>
      <vt:lpstr>Presentación de PowerPoint</vt:lpstr>
      <vt:lpstr>Otros “detalles”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Juliana Lopez</cp:lastModifiedBy>
  <cp:revision>49</cp:revision>
  <dcterms:created xsi:type="dcterms:W3CDTF">2020-07-28T13:02:10Z</dcterms:created>
  <dcterms:modified xsi:type="dcterms:W3CDTF">2020-08-24T22:11:32Z</dcterms:modified>
</cp:coreProperties>
</file>